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6"/>
  </p:sldMasterIdLst>
  <p:notesMasterIdLst>
    <p:notesMasterId r:id="rId101"/>
  </p:notesMasterIdLst>
  <p:handoutMasterIdLst>
    <p:handoutMasterId r:id="rId102"/>
  </p:handoutMasterIdLst>
  <p:sldIdLst>
    <p:sldId id="284" r:id="rId37"/>
    <p:sldId id="313" r:id="rId38"/>
    <p:sldId id="314" r:id="rId39"/>
    <p:sldId id="348" r:id="rId40"/>
    <p:sldId id="350" r:id="rId41"/>
    <p:sldId id="340" r:id="rId42"/>
    <p:sldId id="342" r:id="rId43"/>
    <p:sldId id="351" r:id="rId44"/>
    <p:sldId id="357" r:id="rId45"/>
    <p:sldId id="345" r:id="rId46"/>
    <p:sldId id="355" r:id="rId47"/>
    <p:sldId id="349" r:id="rId48"/>
    <p:sldId id="354" r:id="rId49"/>
    <p:sldId id="358" r:id="rId50"/>
    <p:sldId id="359" r:id="rId51"/>
    <p:sldId id="356" r:id="rId52"/>
    <p:sldId id="343" r:id="rId53"/>
    <p:sldId id="344" r:id="rId54"/>
    <p:sldId id="312" r:id="rId55"/>
    <p:sldId id="316" r:id="rId56"/>
    <p:sldId id="317" r:id="rId57"/>
    <p:sldId id="315" r:id="rId58"/>
    <p:sldId id="319" r:id="rId59"/>
    <p:sldId id="322" r:id="rId60"/>
    <p:sldId id="324" r:id="rId61"/>
    <p:sldId id="323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5BECBF-C14F-4A5C-BE89-6D901A0EE8BB}">
          <p14:sldIdLst>
            <p14:sldId id="284"/>
          </p14:sldIdLst>
        </p14:section>
        <p14:section name="Section 2" id="{D4AB9618-9E91-4A20-B977-F47FB44F8F23}">
          <p14:sldIdLst>
            <p14:sldId id="313"/>
            <p14:sldId id="314"/>
            <p14:sldId id="348"/>
            <p14:sldId id="350"/>
            <p14:sldId id="340"/>
            <p14:sldId id="342"/>
            <p14:sldId id="351"/>
            <p14:sldId id="357"/>
            <p14:sldId id="345"/>
            <p14:sldId id="355"/>
            <p14:sldId id="349"/>
            <p14:sldId id="354"/>
            <p14:sldId id="358"/>
            <p14:sldId id="359"/>
            <p14:sldId id="356"/>
            <p14:sldId id="343"/>
            <p14:sldId id="344"/>
            <p14:sldId id="312"/>
            <p14:sldId id="316"/>
            <p14:sldId id="317"/>
            <p14:sldId id="315"/>
            <p14:sldId id="319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Summary Section" id="{0B345035-B0B3-4E03-B950-502A6F1F59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orient="horz" pos="2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66CC"/>
    <a:srgbClr val="060D1C"/>
    <a:srgbClr val="03060D"/>
    <a:srgbClr val="070E20"/>
    <a:srgbClr val="C00000"/>
    <a:srgbClr val="040812"/>
    <a:srgbClr val="070F20"/>
    <a:srgbClr val="040813"/>
    <a:srgbClr val="05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5028" autoAdjust="0"/>
  </p:normalViewPr>
  <p:slideViewPr>
    <p:cSldViewPr>
      <p:cViewPr varScale="1">
        <p:scale>
          <a:sx n="76" d="100"/>
          <a:sy n="76" d="100"/>
        </p:scale>
        <p:origin x="898" y="62"/>
      </p:cViewPr>
      <p:guideLst>
        <p:guide orient="horz" pos="1824"/>
        <p:guide pos="3839"/>
        <p:guide orient="horz"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6.xml"/><Relationship Id="rId47" Type="http://schemas.openxmlformats.org/officeDocument/2006/relationships/slide" Target="slides/slide11.xml"/><Relationship Id="rId63" Type="http://schemas.openxmlformats.org/officeDocument/2006/relationships/slide" Target="slides/slide27.xml"/><Relationship Id="rId68" Type="http://schemas.openxmlformats.org/officeDocument/2006/relationships/slide" Target="slides/slide32.xml"/><Relationship Id="rId84" Type="http://schemas.openxmlformats.org/officeDocument/2006/relationships/slide" Target="slides/slide48.xml"/><Relationship Id="rId89" Type="http://schemas.openxmlformats.org/officeDocument/2006/relationships/slide" Target="slides/slide53.xml"/><Relationship Id="rId7" Type="http://schemas.openxmlformats.org/officeDocument/2006/relationships/customXml" Target="../customXml/item7.xml"/><Relationship Id="rId71" Type="http://schemas.openxmlformats.org/officeDocument/2006/relationships/slide" Target="slides/slide35.xml"/><Relationship Id="rId92" Type="http://schemas.openxmlformats.org/officeDocument/2006/relationships/slide" Target="slides/slide56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3" Type="http://schemas.openxmlformats.org/officeDocument/2006/relationships/slide" Target="slides/slide17.xml"/><Relationship Id="rId58" Type="http://schemas.openxmlformats.org/officeDocument/2006/relationships/slide" Target="slides/slide22.xml"/><Relationship Id="rId66" Type="http://schemas.openxmlformats.org/officeDocument/2006/relationships/slide" Target="slides/slide30.xml"/><Relationship Id="rId74" Type="http://schemas.openxmlformats.org/officeDocument/2006/relationships/slide" Target="slides/slide38.xml"/><Relationship Id="rId79" Type="http://schemas.openxmlformats.org/officeDocument/2006/relationships/slide" Target="slides/slide43.xml"/><Relationship Id="rId87" Type="http://schemas.openxmlformats.org/officeDocument/2006/relationships/slide" Target="slides/slide51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slide" Target="slides/slide25.xml"/><Relationship Id="rId82" Type="http://schemas.openxmlformats.org/officeDocument/2006/relationships/slide" Target="slides/slide46.xml"/><Relationship Id="rId90" Type="http://schemas.openxmlformats.org/officeDocument/2006/relationships/slide" Target="slides/slide54.xml"/><Relationship Id="rId95" Type="http://schemas.openxmlformats.org/officeDocument/2006/relationships/slide" Target="slides/slide5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7.xml"/><Relationship Id="rId48" Type="http://schemas.openxmlformats.org/officeDocument/2006/relationships/slide" Target="slides/slide12.xml"/><Relationship Id="rId56" Type="http://schemas.openxmlformats.org/officeDocument/2006/relationships/slide" Target="slides/slide20.xml"/><Relationship Id="rId64" Type="http://schemas.openxmlformats.org/officeDocument/2006/relationships/slide" Target="slides/slide28.xml"/><Relationship Id="rId69" Type="http://schemas.openxmlformats.org/officeDocument/2006/relationships/slide" Target="slides/slide33.xml"/><Relationship Id="rId77" Type="http://schemas.openxmlformats.org/officeDocument/2006/relationships/slide" Target="slides/slide41.xml"/><Relationship Id="rId100" Type="http://schemas.openxmlformats.org/officeDocument/2006/relationships/slide" Target="slides/slide64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15.xml"/><Relationship Id="rId72" Type="http://schemas.openxmlformats.org/officeDocument/2006/relationships/slide" Target="slides/slide36.xml"/><Relationship Id="rId80" Type="http://schemas.openxmlformats.org/officeDocument/2006/relationships/slide" Target="slides/slide44.xml"/><Relationship Id="rId85" Type="http://schemas.openxmlformats.org/officeDocument/2006/relationships/slide" Target="slides/slide49.xml"/><Relationship Id="rId93" Type="http://schemas.openxmlformats.org/officeDocument/2006/relationships/slide" Target="slides/slide57.xml"/><Relationship Id="rId98" Type="http://schemas.openxmlformats.org/officeDocument/2006/relationships/slide" Target="slides/slide6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59" Type="http://schemas.openxmlformats.org/officeDocument/2006/relationships/slide" Target="slides/slide23.xml"/><Relationship Id="rId67" Type="http://schemas.openxmlformats.org/officeDocument/2006/relationships/slide" Target="slides/slide31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5.xml"/><Relationship Id="rId54" Type="http://schemas.openxmlformats.org/officeDocument/2006/relationships/slide" Target="slides/slide18.xml"/><Relationship Id="rId62" Type="http://schemas.openxmlformats.org/officeDocument/2006/relationships/slide" Target="slides/slide26.xml"/><Relationship Id="rId70" Type="http://schemas.openxmlformats.org/officeDocument/2006/relationships/slide" Target="slides/slide34.xml"/><Relationship Id="rId75" Type="http://schemas.openxmlformats.org/officeDocument/2006/relationships/slide" Target="slides/slide39.xml"/><Relationship Id="rId83" Type="http://schemas.openxmlformats.org/officeDocument/2006/relationships/slide" Target="slides/slide47.xml"/><Relationship Id="rId88" Type="http://schemas.openxmlformats.org/officeDocument/2006/relationships/slide" Target="slides/slide52.xml"/><Relationship Id="rId91" Type="http://schemas.openxmlformats.org/officeDocument/2006/relationships/slide" Target="slides/slide55.xml"/><Relationship Id="rId96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3.xml"/><Relationship Id="rId57" Type="http://schemas.openxmlformats.org/officeDocument/2006/relationships/slide" Target="slides/slide21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8.xml"/><Relationship Id="rId52" Type="http://schemas.openxmlformats.org/officeDocument/2006/relationships/slide" Target="slides/slide16.xml"/><Relationship Id="rId60" Type="http://schemas.openxmlformats.org/officeDocument/2006/relationships/slide" Target="slides/slide24.xml"/><Relationship Id="rId65" Type="http://schemas.openxmlformats.org/officeDocument/2006/relationships/slide" Target="slides/slide29.xml"/><Relationship Id="rId73" Type="http://schemas.openxmlformats.org/officeDocument/2006/relationships/slide" Target="slides/slide37.xml"/><Relationship Id="rId78" Type="http://schemas.openxmlformats.org/officeDocument/2006/relationships/slide" Target="slides/slide42.xml"/><Relationship Id="rId81" Type="http://schemas.openxmlformats.org/officeDocument/2006/relationships/slide" Target="slides/slide45.xml"/><Relationship Id="rId86" Type="http://schemas.openxmlformats.org/officeDocument/2006/relationships/slide" Target="slides/slide50.xml"/><Relationship Id="rId94" Type="http://schemas.openxmlformats.org/officeDocument/2006/relationships/slide" Target="slides/slide58.xml"/><Relationship Id="rId99" Type="http://schemas.openxmlformats.org/officeDocument/2006/relationships/slide" Target="slides/slide63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3.xml"/><Relationship Id="rId34" Type="http://schemas.openxmlformats.org/officeDocument/2006/relationships/customXml" Target="../customXml/item34.xml"/><Relationship Id="rId50" Type="http://schemas.openxmlformats.org/officeDocument/2006/relationships/slide" Target="slides/slide14.xml"/><Relationship Id="rId55" Type="http://schemas.openxmlformats.org/officeDocument/2006/relationships/slide" Target="slides/slide19.xml"/><Relationship Id="rId76" Type="http://schemas.openxmlformats.org/officeDocument/2006/relationships/slide" Target="slides/slide40.xml"/><Relationship Id="rId97" Type="http://schemas.openxmlformats.org/officeDocument/2006/relationships/slide" Target="slides/slide61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35589-46D5-4CDE-87B3-87F3FFA606ED}" type="doc">
      <dgm:prSet loTypeId="urn:microsoft.com/office/officeart/2005/8/layout/hierarchy2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2480B7-8C12-4152-B215-61089C780B9F}">
      <dgm:prSet phldrT="[Text]"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pPr rtl="0"/>
          <a:r>
            <a:rPr lang="en-US" sz="4400" b="1" dirty="0"/>
            <a:t>Selection Statements</a:t>
          </a:r>
        </a:p>
      </dgm:t>
    </dgm:pt>
    <dgm:pt modelId="{2D71F949-A218-429E-8829-A9EDB4DD958C}" type="parTrans" cxnId="{255C9AB9-32CF-4EF5-AF9C-AF62B856A923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A79B1856-3B1B-49EA-887A-4B71523A9A52}" type="sibTrans" cxnId="{255C9AB9-32CF-4EF5-AF9C-AF62B856A923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B1D2D444-2063-4EC6-BC14-29D4E6F2EC45}">
      <dgm:prSet phldrT="[Text]"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sz="4000" b="1" dirty="0"/>
            <a:t>if</a:t>
          </a:r>
        </a:p>
      </dgm:t>
    </dgm:pt>
    <dgm:pt modelId="{1BA7765F-646A-47A4-9FFF-377F55A6047C}" type="parTrans" cxnId="{E84D150E-7B64-4B0B-8542-ED57F7F2D5D6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7FDB41F2-7D47-4A68-A2F7-6D479702D0F5}" type="sibTrans" cxnId="{E84D150E-7B64-4B0B-8542-ED57F7F2D5D6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2AC1A4A5-BE5E-44E6-ABE6-D5AC6713FE0B}">
      <dgm:prSet phldrT="[Text]"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sz="4000" b="1" dirty="0"/>
            <a:t>switch</a:t>
          </a:r>
        </a:p>
      </dgm:t>
    </dgm:pt>
    <dgm:pt modelId="{616D4D8E-73D7-473E-AB6D-08D739AB80EF}" type="parTrans" cxnId="{9DC3EBC8-CF92-416C-BD91-B4AA27246672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8A1FD601-08D3-42A7-A3AD-179A85AD00B5}" type="sibTrans" cxnId="{9DC3EBC8-CF92-416C-BD91-B4AA27246672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DCAD0CF8-915D-452B-AE9B-DF6EC5A0DC70}">
      <dgm:prSet phldrT="[Text]"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pPr rtl="0"/>
          <a:r>
            <a:rPr lang="en-US" sz="4400" b="1" dirty="0"/>
            <a:t>Repetition Statements </a:t>
          </a:r>
        </a:p>
      </dgm:t>
    </dgm:pt>
    <dgm:pt modelId="{4BB34E18-B7DE-4655-9FF0-15F78986156E}" type="parTrans" cxnId="{943CEB16-BC67-4386-A319-0B7319695322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15386B21-14A4-45E0-9FF5-07393D2D12F3}" type="sibTrans" cxnId="{943CEB16-BC67-4386-A319-0B7319695322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B98DE8DE-5BDD-49C8-836B-BD27484424B4}">
      <dgm:prSet phldrT="[Text]"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sz="4000" b="1" dirty="0"/>
            <a:t>loops</a:t>
          </a:r>
        </a:p>
      </dgm:t>
    </dgm:pt>
    <dgm:pt modelId="{10F46F1D-85FF-4F70-B0AD-DE942045727E}" type="parTrans" cxnId="{CF411304-6E40-40BA-B457-706B5C40221E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EFAA9383-6CE7-4F5F-A295-ADDD0580F617}" type="sibTrans" cxnId="{CF411304-6E40-40BA-B457-706B5C40221E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A76FC2AE-C2A9-43C3-81FA-F901D0E65C73}">
      <dgm:prSet phldrT="[Text]"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n-US" sz="6000" b="1" dirty="0"/>
            <a:t>Control</a:t>
          </a:r>
          <a:br>
            <a:rPr lang="en-US" sz="6000" b="1" dirty="0"/>
          </a:br>
          <a:r>
            <a:rPr lang="en-US" sz="6000" b="1" dirty="0"/>
            <a:t>Statements</a:t>
          </a:r>
          <a:endParaRPr lang="en-US" sz="6000" dirty="0"/>
        </a:p>
      </dgm:t>
    </dgm:pt>
    <dgm:pt modelId="{7C829173-30F9-4163-89AA-6C34C38A4B81}" type="sibTrans" cxnId="{62AADF09-6A1D-4F16-8BAB-98B0921CADA3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5E2C20F4-C503-4C6D-81E3-4D30AAACAE0C}" type="parTrans" cxnId="{62AADF09-6A1D-4F16-8BAB-98B0921CADA3}">
      <dgm:prSet/>
      <dgm:spPr/>
      <dgm:t>
        <a:bodyPr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5B6D2B9A-119E-47ED-9F2F-E3906F448115}" type="pres">
      <dgm:prSet presAssocID="{1AA35589-46D5-4CDE-87B3-87F3FFA606E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C9EA21-0FA8-4E16-BCEF-8D68998FC19C}" type="pres">
      <dgm:prSet presAssocID="{A76FC2AE-C2A9-43C3-81FA-F901D0E65C73}" presName="root1" presStyleCnt="0"/>
      <dgm:spPr/>
    </dgm:pt>
    <dgm:pt modelId="{8DFC3902-FCD3-4B57-9038-90F47DB44DED}" type="pres">
      <dgm:prSet presAssocID="{A76FC2AE-C2A9-43C3-81FA-F901D0E65C73}" presName="LevelOneTextNode" presStyleLbl="node0" presStyleIdx="0" presStyleCnt="1" custScaleX="231456" custScaleY="187288">
        <dgm:presLayoutVars>
          <dgm:chPref val="3"/>
        </dgm:presLayoutVars>
      </dgm:prSet>
      <dgm:spPr/>
    </dgm:pt>
    <dgm:pt modelId="{F753978D-BBDD-43B9-9932-E99006A2B6B9}" type="pres">
      <dgm:prSet presAssocID="{A76FC2AE-C2A9-43C3-81FA-F901D0E65C73}" presName="level2hierChild" presStyleCnt="0"/>
      <dgm:spPr/>
    </dgm:pt>
    <dgm:pt modelId="{9464D28A-A42B-47D0-9DBB-98301D30388A}" type="pres">
      <dgm:prSet presAssocID="{2D71F949-A218-429E-8829-A9EDB4DD958C}" presName="conn2-1" presStyleLbl="parChTrans1D2" presStyleIdx="0" presStyleCnt="2"/>
      <dgm:spPr/>
    </dgm:pt>
    <dgm:pt modelId="{9F6D5E1E-79C0-4BBD-83FC-43B8641EA67D}" type="pres">
      <dgm:prSet presAssocID="{2D71F949-A218-429E-8829-A9EDB4DD958C}" presName="connTx" presStyleLbl="parChTrans1D2" presStyleIdx="0" presStyleCnt="2"/>
      <dgm:spPr/>
    </dgm:pt>
    <dgm:pt modelId="{599F73D1-89C3-4877-BF56-2A903E5650BA}" type="pres">
      <dgm:prSet presAssocID="{BC2480B7-8C12-4152-B215-61089C780B9F}" presName="root2" presStyleCnt="0"/>
      <dgm:spPr/>
    </dgm:pt>
    <dgm:pt modelId="{B4711012-9FC0-40D4-8030-CF3280D1E16D}" type="pres">
      <dgm:prSet presAssocID="{BC2480B7-8C12-4152-B215-61089C780B9F}" presName="LevelTwoTextNode" presStyleLbl="node2" presStyleIdx="0" presStyleCnt="2" custScaleX="179405" custScaleY="145316" custLinFactNeighborX="3540" custLinFactNeighborY="-61198">
        <dgm:presLayoutVars>
          <dgm:chPref val="3"/>
        </dgm:presLayoutVars>
      </dgm:prSet>
      <dgm:spPr/>
    </dgm:pt>
    <dgm:pt modelId="{6A13647A-C503-459A-B1D4-B07CE6950EBA}" type="pres">
      <dgm:prSet presAssocID="{BC2480B7-8C12-4152-B215-61089C780B9F}" presName="level3hierChild" presStyleCnt="0"/>
      <dgm:spPr/>
    </dgm:pt>
    <dgm:pt modelId="{E5258DC0-3050-41EB-9300-D77EA8506BEA}" type="pres">
      <dgm:prSet presAssocID="{1BA7765F-646A-47A4-9FFF-377F55A6047C}" presName="conn2-1" presStyleLbl="parChTrans1D3" presStyleIdx="0" presStyleCnt="3"/>
      <dgm:spPr/>
    </dgm:pt>
    <dgm:pt modelId="{12D18335-A7FC-4AE4-8A97-7DA8B49DA92A}" type="pres">
      <dgm:prSet presAssocID="{1BA7765F-646A-47A4-9FFF-377F55A6047C}" presName="connTx" presStyleLbl="parChTrans1D3" presStyleIdx="0" presStyleCnt="3"/>
      <dgm:spPr/>
    </dgm:pt>
    <dgm:pt modelId="{4CB24806-450D-4440-A72B-9C843D58F069}" type="pres">
      <dgm:prSet presAssocID="{B1D2D444-2063-4EC6-BC14-29D4E6F2EC45}" presName="root2" presStyleCnt="0"/>
      <dgm:spPr/>
    </dgm:pt>
    <dgm:pt modelId="{1F4F4B7F-20D2-46B6-8044-ED625F7B4F5C}" type="pres">
      <dgm:prSet presAssocID="{B1D2D444-2063-4EC6-BC14-29D4E6F2EC45}" presName="LevelTwoTextNode" presStyleLbl="node3" presStyleIdx="0" presStyleCnt="3" custLinFactNeighborY="-74449">
        <dgm:presLayoutVars>
          <dgm:chPref val="3"/>
        </dgm:presLayoutVars>
      </dgm:prSet>
      <dgm:spPr/>
    </dgm:pt>
    <dgm:pt modelId="{3191519B-3759-4B1B-8050-E185DDE56AC1}" type="pres">
      <dgm:prSet presAssocID="{B1D2D444-2063-4EC6-BC14-29D4E6F2EC45}" presName="level3hierChild" presStyleCnt="0"/>
      <dgm:spPr/>
    </dgm:pt>
    <dgm:pt modelId="{163B04E3-ABC0-4B12-9432-B8055C6C57F2}" type="pres">
      <dgm:prSet presAssocID="{616D4D8E-73D7-473E-AB6D-08D739AB80EF}" presName="conn2-1" presStyleLbl="parChTrans1D3" presStyleIdx="1" presStyleCnt="3"/>
      <dgm:spPr/>
    </dgm:pt>
    <dgm:pt modelId="{ADEEFCC0-7D87-49B1-873C-4681164B2CF8}" type="pres">
      <dgm:prSet presAssocID="{616D4D8E-73D7-473E-AB6D-08D739AB80EF}" presName="connTx" presStyleLbl="parChTrans1D3" presStyleIdx="1" presStyleCnt="3"/>
      <dgm:spPr/>
    </dgm:pt>
    <dgm:pt modelId="{C698019A-C185-42AF-855E-B009FC468FBB}" type="pres">
      <dgm:prSet presAssocID="{2AC1A4A5-BE5E-44E6-ABE6-D5AC6713FE0B}" presName="root2" presStyleCnt="0"/>
      <dgm:spPr/>
    </dgm:pt>
    <dgm:pt modelId="{9327AEB5-08B4-4447-B32C-EAAAB6E60032}" type="pres">
      <dgm:prSet presAssocID="{2AC1A4A5-BE5E-44E6-ABE6-D5AC6713FE0B}" presName="LevelTwoTextNode" presStyleLbl="node3" presStyleIdx="1" presStyleCnt="3" custLinFactNeighborY="-40765">
        <dgm:presLayoutVars>
          <dgm:chPref val="3"/>
        </dgm:presLayoutVars>
      </dgm:prSet>
      <dgm:spPr/>
    </dgm:pt>
    <dgm:pt modelId="{C0EA0D36-8F46-4049-8F8A-726D457F9B1E}" type="pres">
      <dgm:prSet presAssocID="{2AC1A4A5-BE5E-44E6-ABE6-D5AC6713FE0B}" presName="level3hierChild" presStyleCnt="0"/>
      <dgm:spPr/>
    </dgm:pt>
    <dgm:pt modelId="{AB9EBF34-1D34-4543-A6B9-57248978C318}" type="pres">
      <dgm:prSet presAssocID="{4BB34E18-B7DE-4655-9FF0-15F78986156E}" presName="conn2-1" presStyleLbl="parChTrans1D2" presStyleIdx="1" presStyleCnt="2"/>
      <dgm:spPr/>
    </dgm:pt>
    <dgm:pt modelId="{F04A7942-1262-4094-A0BF-FA7C569B65BB}" type="pres">
      <dgm:prSet presAssocID="{4BB34E18-B7DE-4655-9FF0-15F78986156E}" presName="connTx" presStyleLbl="parChTrans1D2" presStyleIdx="1" presStyleCnt="2"/>
      <dgm:spPr/>
    </dgm:pt>
    <dgm:pt modelId="{0C387067-8D2A-4465-B1AF-F303207C4C37}" type="pres">
      <dgm:prSet presAssocID="{DCAD0CF8-915D-452B-AE9B-DF6EC5A0DC70}" presName="root2" presStyleCnt="0"/>
      <dgm:spPr/>
    </dgm:pt>
    <dgm:pt modelId="{E3AFB34A-FF5F-4163-AC5B-84FD7FB24A9F}" type="pres">
      <dgm:prSet presAssocID="{DCAD0CF8-915D-452B-AE9B-DF6EC5A0DC70}" presName="LevelTwoTextNode" presStyleLbl="node2" presStyleIdx="1" presStyleCnt="2" custScaleX="175446" custScaleY="152881" custLinFactNeighborX="3540" custLinFactNeighborY="72865">
        <dgm:presLayoutVars>
          <dgm:chPref val="3"/>
        </dgm:presLayoutVars>
      </dgm:prSet>
      <dgm:spPr/>
    </dgm:pt>
    <dgm:pt modelId="{8897C000-DE4F-40FF-A386-9552CDC4AA1C}" type="pres">
      <dgm:prSet presAssocID="{DCAD0CF8-915D-452B-AE9B-DF6EC5A0DC70}" presName="level3hierChild" presStyleCnt="0"/>
      <dgm:spPr/>
    </dgm:pt>
    <dgm:pt modelId="{1D5B23B4-D2EC-45F2-8719-B72F9C02B1E3}" type="pres">
      <dgm:prSet presAssocID="{10F46F1D-85FF-4F70-B0AD-DE942045727E}" presName="conn2-1" presStyleLbl="parChTrans1D3" presStyleIdx="2" presStyleCnt="3"/>
      <dgm:spPr/>
    </dgm:pt>
    <dgm:pt modelId="{5B879FB7-4B01-4A4E-A9D0-38D1CD074EFB}" type="pres">
      <dgm:prSet presAssocID="{10F46F1D-85FF-4F70-B0AD-DE942045727E}" presName="connTx" presStyleLbl="parChTrans1D3" presStyleIdx="2" presStyleCnt="3"/>
      <dgm:spPr/>
    </dgm:pt>
    <dgm:pt modelId="{03284E63-3482-4B12-B6BB-D45044B6467F}" type="pres">
      <dgm:prSet presAssocID="{B98DE8DE-5BDD-49C8-836B-BD27484424B4}" presName="root2" presStyleCnt="0"/>
      <dgm:spPr/>
    </dgm:pt>
    <dgm:pt modelId="{F8B5504E-7FDA-47A5-ADD4-C54AE26E395C}" type="pres">
      <dgm:prSet presAssocID="{B98DE8DE-5BDD-49C8-836B-BD27484424B4}" presName="LevelTwoTextNode" presStyleLbl="node3" presStyleIdx="2" presStyleCnt="3" custLinFactNeighborX="2409" custLinFactNeighborY="73225">
        <dgm:presLayoutVars>
          <dgm:chPref val="3"/>
        </dgm:presLayoutVars>
      </dgm:prSet>
      <dgm:spPr/>
    </dgm:pt>
    <dgm:pt modelId="{84F43294-D4EA-4C3E-8869-EAADDB58EBE0}" type="pres">
      <dgm:prSet presAssocID="{B98DE8DE-5BDD-49C8-836B-BD27484424B4}" presName="level3hierChild" presStyleCnt="0"/>
      <dgm:spPr/>
    </dgm:pt>
  </dgm:ptLst>
  <dgm:cxnLst>
    <dgm:cxn modelId="{CF411304-6E40-40BA-B457-706B5C40221E}" srcId="{DCAD0CF8-915D-452B-AE9B-DF6EC5A0DC70}" destId="{B98DE8DE-5BDD-49C8-836B-BD27484424B4}" srcOrd="0" destOrd="0" parTransId="{10F46F1D-85FF-4F70-B0AD-DE942045727E}" sibTransId="{EFAA9383-6CE7-4F5F-A295-ADDD0580F617}"/>
    <dgm:cxn modelId="{62AADF09-6A1D-4F16-8BAB-98B0921CADA3}" srcId="{1AA35589-46D5-4CDE-87B3-87F3FFA606ED}" destId="{A76FC2AE-C2A9-43C3-81FA-F901D0E65C73}" srcOrd="0" destOrd="0" parTransId="{5E2C20F4-C503-4C6D-81E3-4D30AAACAE0C}" sibTransId="{7C829173-30F9-4163-89AA-6C34C38A4B81}"/>
    <dgm:cxn modelId="{E84D150E-7B64-4B0B-8542-ED57F7F2D5D6}" srcId="{BC2480B7-8C12-4152-B215-61089C780B9F}" destId="{B1D2D444-2063-4EC6-BC14-29D4E6F2EC45}" srcOrd="0" destOrd="0" parTransId="{1BA7765F-646A-47A4-9FFF-377F55A6047C}" sibTransId="{7FDB41F2-7D47-4A68-A2F7-6D479702D0F5}"/>
    <dgm:cxn modelId="{943CEB16-BC67-4386-A319-0B7319695322}" srcId="{A76FC2AE-C2A9-43C3-81FA-F901D0E65C73}" destId="{DCAD0CF8-915D-452B-AE9B-DF6EC5A0DC70}" srcOrd="1" destOrd="0" parTransId="{4BB34E18-B7DE-4655-9FF0-15F78986156E}" sibTransId="{15386B21-14A4-45E0-9FF5-07393D2D12F3}"/>
    <dgm:cxn modelId="{9B028F18-D457-4FA5-BC90-01721CDA352D}" type="presOf" srcId="{1BA7765F-646A-47A4-9FFF-377F55A6047C}" destId="{12D18335-A7FC-4AE4-8A97-7DA8B49DA92A}" srcOrd="1" destOrd="0" presId="urn:microsoft.com/office/officeart/2005/8/layout/hierarchy2"/>
    <dgm:cxn modelId="{040D0027-A8EC-4F8E-8FC1-A5C548BDFD10}" type="presOf" srcId="{B1D2D444-2063-4EC6-BC14-29D4E6F2EC45}" destId="{1F4F4B7F-20D2-46B6-8044-ED625F7B4F5C}" srcOrd="0" destOrd="0" presId="urn:microsoft.com/office/officeart/2005/8/layout/hierarchy2"/>
    <dgm:cxn modelId="{5DAB5D51-97C4-44D0-874F-7C5EBF5492D4}" type="presOf" srcId="{616D4D8E-73D7-473E-AB6D-08D739AB80EF}" destId="{163B04E3-ABC0-4B12-9432-B8055C6C57F2}" srcOrd="0" destOrd="0" presId="urn:microsoft.com/office/officeart/2005/8/layout/hierarchy2"/>
    <dgm:cxn modelId="{4C911253-0E97-41F8-B423-2069ADC4589C}" type="presOf" srcId="{2D71F949-A218-429E-8829-A9EDB4DD958C}" destId="{9F6D5E1E-79C0-4BBD-83FC-43B8641EA67D}" srcOrd="1" destOrd="0" presId="urn:microsoft.com/office/officeart/2005/8/layout/hierarchy2"/>
    <dgm:cxn modelId="{81228954-88BD-4691-8AF9-569EA8C78FB9}" type="presOf" srcId="{BC2480B7-8C12-4152-B215-61089C780B9F}" destId="{B4711012-9FC0-40D4-8030-CF3280D1E16D}" srcOrd="0" destOrd="0" presId="urn:microsoft.com/office/officeart/2005/8/layout/hierarchy2"/>
    <dgm:cxn modelId="{C586AE97-AFCC-440C-800D-27C2D0291F3E}" type="presOf" srcId="{10F46F1D-85FF-4F70-B0AD-DE942045727E}" destId="{1D5B23B4-D2EC-45F2-8719-B72F9C02B1E3}" srcOrd="0" destOrd="0" presId="urn:microsoft.com/office/officeart/2005/8/layout/hierarchy2"/>
    <dgm:cxn modelId="{311A79AE-EE8A-411C-9D54-17822A62FF8E}" type="presOf" srcId="{4BB34E18-B7DE-4655-9FF0-15F78986156E}" destId="{F04A7942-1262-4094-A0BF-FA7C569B65BB}" srcOrd="1" destOrd="0" presId="urn:microsoft.com/office/officeart/2005/8/layout/hierarchy2"/>
    <dgm:cxn modelId="{42B771B4-C4B8-4EC5-BAD5-2D638D46C919}" type="presOf" srcId="{2AC1A4A5-BE5E-44E6-ABE6-D5AC6713FE0B}" destId="{9327AEB5-08B4-4447-B32C-EAAAB6E60032}" srcOrd="0" destOrd="0" presId="urn:microsoft.com/office/officeart/2005/8/layout/hierarchy2"/>
    <dgm:cxn modelId="{255C9AB9-32CF-4EF5-AF9C-AF62B856A923}" srcId="{A76FC2AE-C2A9-43C3-81FA-F901D0E65C73}" destId="{BC2480B7-8C12-4152-B215-61089C780B9F}" srcOrd="0" destOrd="0" parTransId="{2D71F949-A218-429E-8829-A9EDB4DD958C}" sibTransId="{A79B1856-3B1B-49EA-887A-4B71523A9A52}"/>
    <dgm:cxn modelId="{0216EEBF-E615-47DF-82EC-EDFD0DC8CEB8}" type="presOf" srcId="{4BB34E18-B7DE-4655-9FF0-15F78986156E}" destId="{AB9EBF34-1D34-4543-A6B9-57248978C318}" srcOrd="0" destOrd="0" presId="urn:microsoft.com/office/officeart/2005/8/layout/hierarchy2"/>
    <dgm:cxn modelId="{81465FC4-5BE5-4911-894D-0D445DF049DE}" type="presOf" srcId="{1BA7765F-646A-47A4-9FFF-377F55A6047C}" destId="{E5258DC0-3050-41EB-9300-D77EA8506BEA}" srcOrd="0" destOrd="0" presId="urn:microsoft.com/office/officeart/2005/8/layout/hierarchy2"/>
    <dgm:cxn modelId="{6D315BC7-8956-4362-8F98-29035D7A680F}" type="presOf" srcId="{B98DE8DE-5BDD-49C8-836B-BD27484424B4}" destId="{F8B5504E-7FDA-47A5-ADD4-C54AE26E395C}" srcOrd="0" destOrd="0" presId="urn:microsoft.com/office/officeart/2005/8/layout/hierarchy2"/>
    <dgm:cxn modelId="{9DC3EBC8-CF92-416C-BD91-B4AA27246672}" srcId="{BC2480B7-8C12-4152-B215-61089C780B9F}" destId="{2AC1A4A5-BE5E-44E6-ABE6-D5AC6713FE0B}" srcOrd="1" destOrd="0" parTransId="{616D4D8E-73D7-473E-AB6D-08D739AB80EF}" sibTransId="{8A1FD601-08D3-42A7-A3AD-179A85AD00B5}"/>
    <dgm:cxn modelId="{15FA81C9-EB06-4A08-84D6-7CE633C98878}" type="presOf" srcId="{616D4D8E-73D7-473E-AB6D-08D739AB80EF}" destId="{ADEEFCC0-7D87-49B1-873C-4681164B2CF8}" srcOrd="1" destOrd="0" presId="urn:microsoft.com/office/officeart/2005/8/layout/hierarchy2"/>
    <dgm:cxn modelId="{E3E6DDD4-80C8-4651-A684-11239141B2FA}" type="presOf" srcId="{DCAD0CF8-915D-452B-AE9B-DF6EC5A0DC70}" destId="{E3AFB34A-FF5F-4163-AC5B-84FD7FB24A9F}" srcOrd="0" destOrd="0" presId="urn:microsoft.com/office/officeart/2005/8/layout/hierarchy2"/>
    <dgm:cxn modelId="{6C5551DF-12D6-4345-838D-07A684448875}" type="presOf" srcId="{10F46F1D-85FF-4F70-B0AD-DE942045727E}" destId="{5B879FB7-4B01-4A4E-A9D0-38D1CD074EFB}" srcOrd="1" destOrd="0" presId="urn:microsoft.com/office/officeart/2005/8/layout/hierarchy2"/>
    <dgm:cxn modelId="{930C2FE8-A893-41B5-A073-D09B3D98636C}" type="presOf" srcId="{2D71F949-A218-429E-8829-A9EDB4DD958C}" destId="{9464D28A-A42B-47D0-9DBB-98301D30388A}" srcOrd="0" destOrd="0" presId="urn:microsoft.com/office/officeart/2005/8/layout/hierarchy2"/>
    <dgm:cxn modelId="{C09152EE-029B-417F-82F8-9AA66DC7D041}" type="presOf" srcId="{A76FC2AE-C2A9-43C3-81FA-F901D0E65C73}" destId="{8DFC3902-FCD3-4B57-9038-90F47DB44DED}" srcOrd="0" destOrd="0" presId="urn:microsoft.com/office/officeart/2005/8/layout/hierarchy2"/>
    <dgm:cxn modelId="{9CCFF6F4-9521-41E1-BBB8-C6208A3F2DE6}" type="presOf" srcId="{1AA35589-46D5-4CDE-87B3-87F3FFA606ED}" destId="{5B6D2B9A-119E-47ED-9F2F-E3906F448115}" srcOrd="0" destOrd="0" presId="urn:microsoft.com/office/officeart/2005/8/layout/hierarchy2"/>
    <dgm:cxn modelId="{6E29E7E1-D492-4490-A756-6DA23B5C913E}" type="presParOf" srcId="{5B6D2B9A-119E-47ED-9F2F-E3906F448115}" destId="{53C9EA21-0FA8-4E16-BCEF-8D68998FC19C}" srcOrd="0" destOrd="0" presId="urn:microsoft.com/office/officeart/2005/8/layout/hierarchy2"/>
    <dgm:cxn modelId="{98296583-9562-4DB8-AFD9-E77463EBA433}" type="presParOf" srcId="{53C9EA21-0FA8-4E16-BCEF-8D68998FC19C}" destId="{8DFC3902-FCD3-4B57-9038-90F47DB44DED}" srcOrd="0" destOrd="0" presId="urn:microsoft.com/office/officeart/2005/8/layout/hierarchy2"/>
    <dgm:cxn modelId="{E31B00C9-2EFC-45E1-BBA5-EA3489C68DE0}" type="presParOf" srcId="{53C9EA21-0FA8-4E16-BCEF-8D68998FC19C}" destId="{F753978D-BBDD-43B9-9932-E99006A2B6B9}" srcOrd="1" destOrd="0" presId="urn:microsoft.com/office/officeart/2005/8/layout/hierarchy2"/>
    <dgm:cxn modelId="{6FE66390-7096-4AC4-A3F1-52B669A78A2B}" type="presParOf" srcId="{F753978D-BBDD-43B9-9932-E99006A2B6B9}" destId="{9464D28A-A42B-47D0-9DBB-98301D30388A}" srcOrd="0" destOrd="0" presId="urn:microsoft.com/office/officeart/2005/8/layout/hierarchy2"/>
    <dgm:cxn modelId="{B9DBE042-FDBB-47D7-AD5E-D3FCBF6DB2A2}" type="presParOf" srcId="{9464D28A-A42B-47D0-9DBB-98301D30388A}" destId="{9F6D5E1E-79C0-4BBD-83FC-43B8641EA67D}" srcOrd="0" destOrd="0" presId="urn:microsoft.com/office/officeart/2005/8/layout/hierarchy2"/>
    <dgm:cxn modelId="{54ADFBA9-D94F-49A6-A3FD-F85C2D449832}" type="presParOf" srcId="{F753978D-BBDD-43B9-9932-E99006A2B6B9}" destId="{599F73D1-89C3-4877-BF56-2A903E5650BA}" srcOrd="1" destOrd="0" presId="urn:microsoft.com/office/officeart/2005/8/layout/hierarchy2"/>
    <dgm:cxn modelId="{ADB39EA1-E8D3-4ADE-B38A-ADAF71826C7E}" type="presParOf" srcId="{599F73D1-89C3-4877-BF56-2A903E5650BA}" destId="{B4711012-9FC0-40D4-8030-CF3280D1E16D}" srcOrd="0" destOrd="0" presId="urn:microsoft.com/office/officeart/2005/8/layout/hierarchy2"/>
    <dgm:cxn modelId="{5C2A2D0A-BE2C-4595-9412-857573E6ECC2}" type="presParOf" srcId="{599F73D1-89C3-4877-BF56-2A903E5650BA}" destId="{6A13647A-C503-459A-B1D4-B07CE6950EBA}" srcOrd="1" destOrd="0" presId="urn:microsoft.com/office/officeart/2005/8/layout/hierarchy2"/>
    <dgm:cxn modelId="{F71A5D7C-3131-4030-9BCC-64F54F30C08F}" type="presParOf" srcId="{6A13647A-C503-459A-B1D4-B07CE6950EBA}" destId="{E5258DC0-3050-41EB-9300-D77EA8506BEA}" srcOrd="0" destOrd="0" presId="urn:microsoft.com/office/officeart/2005/8/layout/hierarchy2"/>
    <dgm:cxn modelId="{243ABFDB-2484-41AC-A52E-88A3AAF523C7}" type="presParOf" srcId="{E5258DC0-3050-41EB-9300-D77EA8506BEA}" destId="{12D18335-A7FC-4AE4-8A97-7DA8B49DA92A}" srcOrd="0" destOrd="0" presId="urn:microsoft.com/office/officeart/2005/8/layout/hierarchy2"/>
    <dgm:cxn modelId="{465AC369-C5C3-4830-824A-AAB1D813185F}" type="presParOf" srcId="{6A13647A-C503-459A-B1D4-B07CE6950EBA}" destId="{4CB24806-450D-4440-A72B-9C843D58F069}" srcOrd="1" destOrd="0" presId="urn:microsoft.com/office/officeart/2005/8/layout/hierarchy2"/>
    <dgm:cxn modelId="{10CA4345-040C-44C0-8BF7-439BE45ECEEB}" type="presParOf" srcId="{4CB24806-450D-4440-A72B-9C843D58F069}" destId="{1F4F4B7F-20D2-46B6-8044-ED625F7B4F5C}" srcOrd="0" destOrd="0" presId="urn:microsoft.com/office/officeart/2005/8/layout/hierarchy2"/>
    <dgm:cxn modelId="{4A94C4C3-258A-4BB0-A455-9DA3F4B0E198}" type="presParOf" srcId="{4CB24806-450D-4440-A72B-9C843D58F069}" destId="{3191519B-3759-4B1B-8050-E185DDE56AC1}" srcOrd="1" destOrd="0" presId="urn:microsoft.com/office/officeart/2005/8/layout/hierarchy2"/>
    <dgm:cxn modelId="{AE684E70-F0B6-4CC2-B4F2-EB7AF3EB0EF1}" type="presParOf" srcId="{6A13647A-C503-459A-B1D4-B07CE6950EBA}" destId="{163B04E3-ABC0-4B12-9432-B8055C6C57F2}" srcOrd="2" destOrd="0" presId="urn:microsoft.com/office/officeart/2005/8/layout/hierarchy2"/>
    <dgm:cxn modelId="{723465F1-5819-4806-8329-B8B543AC4D99}" type="presParOf" srcId="{163B04E3-ABC0-4B12-9432-B8055C6C57F2}" destId="{ADEEFCC0-7D87-49B1-873C-4681164B2CF8}" srcOrd="0" destOrd="0" presId="urn:microsoft.com/office/officeart/2005/8/layout/hierarchy2"/>
    <dgm:cxn modelId="{FDBCD498-FA50-45F5-92E6-64A5991B7626}" type="presParOf" srcId="{6A13647A-C503-459A-B1D4-B07CE6950EBA}" destId="{C698019A-C185-42AF-855E-B009FC468FBB}" srcOrd="3" destOrd="0" presId="urn:microsoft.com/office/officeart/2005/8/layout/hierarchy2"/>
    <dgm:cxn modelId="{72076F25-5695-429E-AE97-04737DD5456D}" type="presParOf" srcId="{C698019A-C185-42AF-855E-B009FC468FBB}" destId="{9327AEB5-08B4-4447-B32C-EAAAB6E60032}" srcOrd="0" destOrd="0" presId="urn:microsoft.com/office/officeart/2005/8/layout/hierarchy2"/>
    <dgm:cxn modelId="{2730974C-296F-4B56-BA11-48B3DDD836F3}" type="presParOf" srcId="{C698019A-C185-42AF-855E-B009FC468FBB}" destId="{C0EA0D36-8F46-4049-8F8A-726D457F9B1E}" srcOrd="1" destOrd="0" presId="urn:microsoft.com/office/officeart/2005/8/layout/hierarchy2"/>
    <dgm:cxn modelId="{C877484C-54BD-4496-B5EA-30EA673CC3B4}" type="presParOf" srcId="{F753978D-BBDD-43B9-9932-E99006A2B6B9}" destId="{AB9EBF34-1D34-4543-A6B9-57248978C318}" srcOrd="2" destOrd="0" presId="urn:microsoft.com/office/officeart/2005/8/layout/hierarchy2"/>
    <dgm:cxn modelId="{209CE645-1F81-41A9-9526-73C1B31308A1}" type="presParOf" srcId="{AB9EBF34-1D34-4543-A6B9-57248978C318}" destId="{F04A7942-1262-4094-A0BF-FA7C569B65BB}" srcOrd="0" destOrd="0" presId="urn:microsoft.com/office/officeart/2005/8/layout/hierarchy2"/>
    <dgm:cxn modelId="{6AD4E702-825E-4DD0-A099-7AD9A2C77A7F}" type="presParOf" srcId="{F753978D-BBDD-43B9-9932-E99006A2B6B9}" destId="{0C387067-8D2A-4465-B1AF-F303207C4C37}" srcOrd="3" destOrd="0" presId="urn:microsoft.com/office/officeart/2005/8/layout/hierarchy2"/>
    <dgm:cxn modelId="{6B12A821-2383-4944-B1D0-E2B6268D9E4E}" type="presParOf" srcId="{0C387067-8D2A-4465-B1AF-F303207C4C37}" destId="{E3AFB34A-FF5F-4163-AC5B-84FD7FB24A9F}" srcOrd="0" destOrd="0" presId="urn:microsoft.com/office/officeart/2005/8/layout/hierarchy2"/>
    <dgm:cxn modelId="{80A5AB63-4BEF-424C-A1AC-8A1B9CFE4EC9}" type="presParOf" srcId="{0C387067-8D2A-4465-B1AF-F303207C4C37}" destId="{8897C000-DE4F-40FF-A386-9552CDC4AA1C}" srcOrd="1" destOrd="0" presId="urn:microsoft.com/office/officeart/2005/8/layout/hierarchy2"/>
    <dgm:cxn modelId="{1733561C-33E9-454D-8B78-0FAE08ED0088}" type="presParOf" srcId="{8897C000-DE4F-40FF-A386-9552CDC4AA1C}" destId="{1D5B23B4-D2EC-45F2-8719-B72F9C02B1E3}" srcOrd="0" destOrd="0" presId="urn:microsoft.com/office/officeart/2005/8/layout/hierarchy2"/>
    <dgm:cxn modelId="{3FBAA757-686B-4C25-8094-450580A95363}" type="presParOf" srcId="{1D5B23B4-D2EC-45F2-8719-B72F9C02B1E3}" destId="{5B879FB7-4B01-4A4E-A9D0-38D1CD074EFB}" srcOrd="0" destOrd="0" presId="urn:microsoft.com/office/officeart/2005/8/layout/hierarchy2"/>
    <dgm:cxn modelId="{1EEFBD0E-B12C-4487-B56B-75A2A5C5FE33}" type="presParOf" srcId="{8897C000-DE4F-40FF-A386-9552CDC4AA1C}" destId="{03284E63-3482-4B12-B6BB-D45044B6467F}" srcOrd="1" destOrd="0" presId="urn:microsoft.com/office/officeart/2005/8/layout/hierarchy2"/>
    <dgm:cxn modelId="{8F8C4222-110C-4869-BDB9-999B0C01C6E6}" type="presParOf" srcId="{03284E63-3482-4B12-B6BB-D45044B6467F}" destId="{F8B5504E-7FDA-47A5-ADD4-C54AE26E395C}" srcOrd="0" destOrd="0" presId="urn:microsoft.com/office/officeart/2005/8/layout/hierarchy2"/>
    <dgm:cxn modelId="{AA16A14A-844A-43FB-80AE-9F4C45C8BEC9}" type="presParOf" srcId="{03284E63-3482-4B12-B6BB-D45044B6467F}" destId="{84F43294-D4EA-4C3E-8869-EAADDB58EBE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C3902-FCD3-4B57-9038-90F47DB44DED}">
      <dsp:nvSpPr>
        <dsp:cNvPr id="0" name=""/>
        <dsp:cNvSpPr/>
      </dsp:nvSpPr>
      <dsp:spPr>
        <a:xfrm>
          <a:off x="7555" y="2768488"/>
          <a:ext cx="4184842" cy="1693131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/>
            <a:t>Control</a:t>
          </a:r>
          <a:br>
            <a:rPr lang="en-US" sz="6000" b="1" kern="1200" dirty="0"/>
          </a:br>
          <a:r>
            <a:rPr lang="en-US" sz="6000" b="1" kern="1200" dirty="0"/>
            <a:t>Statements</a:t>
          </a:r>
          <a:endParaRPr lang="en-US" sz="6000" kern="1200" dirty="0"/>
        </a:p>
      </dsp:txBody>
      <dsp:txXfrm>
        <a:off x="57145" y="2818078"/>
        <a:ext cx="4085662" cy="1593951"/>
      </dsp:txXfrm>
    </dsp:sp>
    <dsp:sp modelId="{9464D28A-A42B-47D0-9DBB-98301D30388A}">
      <dsp:nvSpPr>
        <dsp:cNvPr id="0" name=""/>
        <dsp:cNvSpPr/>
      </dsp:nvSpPr>
      <dsp:spPr>
        <a:xfrm rot="18014793">
          <a:off x="3804602" y="2928255"/>
          <a:ext cx="1562817" cy="23531"/>
        </a:xfrm>
        <a:custGeom>
          <a:avLst/>
          <a:gdLst/>
          <a:ahLst/>
          <a:cxnLst/>
          <a:rect l="0" t="0" r="0" b="0"/>
          <a:pathLst>
            <a:path>
              <a:moveTo>
                <a:pt x="0" y="11765"/>
              </a:moveTo>
              <a:lnTo>
                <a:pt x="1562817" y="11765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4546940" y="2900950"/>
        <a:ext cx="78140" cy="78140"/>
      </dsp:txXfrm>
    </dsp:sp>
    <dsp:sp modelId="{B4711012-9FC0-40D4-8030-CF3280D1E16D}">
      <dsp:nvSpPr>
        <dsp:cNvPr id="0" name=""/>
        <dsp:cNvSpPr/>
      </dsp:nvSpPr>
      <dsp:spPr>
        <a:xfrm>
          <a:off x="4979623" y="1608142"/>
          <a:ext cx="3243733" cy="1313693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Selection Statements</a:t>
          </a:r>
        </a:p>
      </dsp:txBody>
      <dsp:txXfrm>
        <a:off x="5018100" y="1646619"/>
        <a:ext cx="3166779" cy="1236739"/>
      </dsp:txXfrm>
    </dsp:sp>
    <dsp:sp modelId="{E5258DC0-3050-41EB-9300-D77EA8506BEA}">
      <dsp:nvSpPr>
        <dsp:cNvPr id="0" name=""/>
        <dsp:cNvSpPr/>
      </dsp:nvSpPr>
      <dsp:spPr>
        <a:xfrm rot="18951896">
          <a:off x="8093709" y="1933419"/>
          <a:ext cx="918510" cy="23531"/>
        </a:xfrm>
        <a:custGeom>
          <a:avLst/>
          <a:gdLst/>
          <a:ahLst/>
          <a:cxnLst/>
          <a:rect l="0" t="0" r="0" b="0"/>
          <a:pathLst>
            <a:path>
              <a:moveTo>
                <a:pt x="0" y="11765"/>
              </a:moveTo>
              <a:lnTo>
                <a:pt x="918510" y="11765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8530002" y="1922222"/>
        <a:ext cx="45925" cy="45925"/>
      </dsp:txXfrm>
    </dsp:sp>
    <dsp:sp modelId="{1F4F4B7F-20D2-46B6-8044-ED625F7B4F5C}">
      <dsp:nvSpPr>
        <dsp:cNvPr id="0" name=""/>
        <dsp:cNvSpPr/>
      </dsp:nvSpPr>
      <dsp:spPr>
        <a:xfrm>
          <a:off x="8882573" y="1173369"/>
          <a:ext cx="1808050" cy="904025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if</a:t>
          </a:r>
        </a:p>
      </dsp:txBody>
      <dsp:txXfrm>
        <a:off x="8909051" y="1199847"/>
        <a:ext cx="1755094" cy="851069"/>
      </dsp:txXfrm>
    </dsp:sp>
    <dsp:sp modelId="{163B04E3-ABC0-4B12-9432-B8055C6C57F2}">
      <dsp:nvSpPr>
        <dsp:cNvPr id="0" name=""/>
        <dsp:cNvSpPr/>
      </dsp:nvSpPr>
      <dsp:spPr>
        <a:xfrm rot="2814198">
          <a:off x="8070540" y="2605490"/>
          <a:ext cx="964848" cy="23531"/>
        </a:xfrm>
        <a:custGeom>
          <a:avLst/>
          <a:gdLst/>
          <a:ahLst/>
          <a:cxnLst/>
          <a:rect l="0" t="0" r="0" b="0"/>
          <a:pathLst>
            <a:path>
              <a:moveTo>
                <a:pt x="0" y="11765"/>
              </a:moveTo>
              <a:lnTo>
                <a:pt x="964848" y="11765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8528844" y="2593134"/>
        <a:ext cx="48242" cy="48242"/>
      </dsp:txXfrm>
    </dsp:sp>
    <dsp:sp modelId="{9327AEB5-08B4-4447-B32C-EAAAB6E60032}">
      <dsp:nvSpPr>
        <dsp:cNvPr id="0" name=""/>
        <dsp:cNvSpPr/>
      </dsp:nvSpPr>
      <dsp:spPr>
        <a:xfrm>
          <a:off x="8882573" y="2517510"/>
          <a:ext cx="1808050" cy="904025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switch</a:t>
          </a:r>
        </a:p>
      </dsp:txBody>
      <dsp:txXfrm>
        <a:off x="8909051" y="2543988"/>
        <a:ext cx="1755094" cy="851069"/>
      </dsp:txXfrm>
    </dsp:sp>
    <dsp:sp modelId="{AB9EBF34-1D34-4543-A6B9-57248978C318}">
      <dsp:nvSpPr>
        <dsp:cNvPr id="0" name=""/>
        <dsp:cNvSpPr/>
      </dsp:nvSpPr>
      <dsp:spPr>
        <a:xfrm rot="3661180">
          <a:off x="3773616" y="4313959"/>
          <a:ext cx="1624788" cy="23531"/>
        </a:xfrm>
        <a:custGeom>
          <a:avLst/>
          <a:gdLst/>
          <a:ahLst/>
          <a:cxnLst/>
          <a:rect l="0" t="0" r="0" b="0"/>
          <a:pathLst>
            <a:path>
              <a:moveTo>
                <a:pt x="0" y="11765"/>
              </a:moveTo>
              <a:lnTo>
                <a:pt x="1624788" y="11765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4545391" y="4285105"/>
        <a:ext cx="81239" cy="81239"/>
      </dsp:txXfrm>
    </dsp:sp>
    <dsp:sp modelId="{E3AFB34A-FF5F-4163-AC5B-84FD7FB24A9F}">
      <dsp:nvSpPr>
        <dsp:cNvPr id="0" name=""/>
        <dsp:cNvSpPr/>
      </dsp:nvSpPr>
      <dsp:spPr>
        <a:xfrm>
          <a:off x="4979623" y="4345354"/>
          <a:ext cx="3172153" cy="1382083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Repetition Statements </a:t>
          </a:r>
        </a:p>
      </dsp:txBody>
      <dsp:txXfrm>
        <a:off x="5020103" y="4385834"/>
        <a:ext cx="3091193" cy="1301123"/>
      </dsp:txXfrm>
    </dsp:sp>
    <dsp:sp modelId="{1D5B23B4-D2EC-45F2-8719-B72F9C02B1E3}">
      <dsp:nvSpPr>
        <dsp:cNvPr id="0" name=""/>
        <dsp:cNvSpPr/>
      </dsp:nvSpPr>
      <dsp:spPr>
        <a:xfrm rot="15920">
          <a:off x="8151773" y="5026257"/>
          <a:ext cx="702778" cy="23531"/>
        </a:xfrm>
        <a:custGeom>
          <a:avLst/>
          <a:gdLst/>
          <a:ahLst/>
          <a:cxnLst/>
          <a:rect l="0" t="0" r="0" b="0"/>
          <a:pathLst>
            <a:path>
              <a:moveTo>
                <a:pt x="0" y="11765"/>
              </a:moveTo>
              <a:lnTo>
                <a:pt x="702778" y="11765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</a:schemeClr>
          </a:solidFill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8485593" y="5020454"/>
        <a:ext cx="35138" cy="35138"/>
      </dsp:txXfrm>
    </dsp:sp>
    <dsp:sp modelId="{F8B5504E-7FDA-47A5-ADD4-C54AE26E395C}">
      <dsp:nvSpPr>
        <dsp:cNvPr id="0" name=""/>
        <dsp:cNvSpPr/>
      </dsp:nvSpPr>
      <dsp:spPr>
        <a:xfrm>
          <a:off x="8854548" y="4587638"/>
          <a:ext cx="1808050" cy="904025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loops</a:t>
          </a:r>
        </a:p>
      </dsp:txBody>
      <dsp:txXfrm>
        <a:off x="8881026" y="4614116"/>
        <a:ext cx="1755094" cy="851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2/19/2018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22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27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1457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19900" cy="3836988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endParaRPr lang="ar-SA" altLang="ar-SA" b="1" dirty="0">
              <a:latin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ECBCF3-AE63-4106-8014-7576A1AAE489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40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34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7959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36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14591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39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1877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40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7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41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2115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10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0506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2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6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5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25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7839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E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C7A-D54B-4F8E-B513-9A703EA38951}" type="slidenum">
              <a:rPr lang="ar-EG" smtClean="0"/>
              <a:t>26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31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9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28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3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6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2905" y="-1774606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05" y="17526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4040736" y="212187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2121877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6286690" y="2121877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6447375" y="-2281795"/>
            <a:ext cx="2514601" cy="1391727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>
            <a:off x="2572659" y="-2139149"/>
            <a:ext cx="2514601" cy="110490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3EB430-13A3-4A8A-9CBF-4DF1AD07940B}"/>
              </a:ext>
            </a:extLst>
          </p:cNvPr>
          <p:cNvSpPr txBox="1"/>
          <p:nvPr/>
        </p:nvSpPr>
        <p:spPr>
          <a:xfrm>
            <a:off x="-4536647" y="-2134661"/>
            <a:ext cx="5738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S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tring </a:t>
            </a:r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DBE1F-7CEE-432C-8636-21B29957C232}"/>
              </a:ext>
            </a:extLst>
          </p:cNvPr>
          <p:cNvSpPr txBox="1"/>
          <p:nvPr/>
        </p:nvSpPr>
        <p:spPr>
          <a:xfrm>
            <a:off x="-12422188" y="-6573567"/>
            <a:ext cx="8686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</a:t>
            </a:r>
            <a:r>
              <a:rPr lang="en-US" sz="1800" dirty="0" err="1"/>
              <a:t>Lorem</a:t>
            </a:r>
            <a:r>
              <a:rPr lang="en-US" sz="1800" dirty="0"/>
              <a:t>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</a:t>
            </a:r>
            <a:r>
              <a:rPr lang="en-US" sz="1800" dirty="0" err="1"/>
              <a:t>Donec</a:t>
            </a:r>
            <a:r>
              <a:rPr lang="en-US" sz="1800" dirty="0"/>
              <a:t> et lorem non </a:t>
            </a:r>
            <a:r>
              <a:rPr lang="en-US" sz="1800" dirty="0" err="1"/>
              <a:t>nibh</a:t>
            </a:r>
            <a:endParaRPr lang="en-US" sz="1800" dirty="0"/>
          </a:p>
          <a:p>
            <a:r>
              <a:rPr lang="en-US" sz="1800" dirty="0"/>
              <a:t> semper </a:t>
            </a:r>
            <a:r>
              <a:rPr lang="en-US" sz="1800" dirty="0" err="1"/>
              <a:t>varius</a:t>
            </a:r>
            <a:r>
              <a:rPr lang="en-US" sz="1800" dirty="0"/>
              <a:t> in </a:t>
            </a:r>
            <a:r>
              <a:rPr lang="en-US" sz="1800" dirty="0" err="1"/>
              <a:t>eu</a:t>
            </a:r>
            <a:r>
              <a:rPr lang="en-US" sz="1800" dirty="0"/>
              <a:t> est. Nunc lacinia dolor </a:t>
            </a:r>
            <a:r>
              <a:rPr lang="en-US" sz="1800" dirty="0" err="1"/>
              <a:t>justo</a:t>
            </a:r>
            <a:r>
              <a:rPr lang="en-US" sz="1800" dirty="0"/>
              <a:t>, in porta </a:t>
            </a:r>
            <a:r>
              <a:rPr lang="en-US" sz="1800" dirty="0" err="1"/>
              <a:t>enim</a:t>
            </a:r>
            <a:r>
              <a:rPr lang="en-US" sz="1800" dirty="0"/>
              <a:t> convallis </a:t>
            </a:r>
            <a:r>
              <a:rPr lang="en-US" sz="1800" dirty="0" err="1"/>
              <a:t>posuere</a:t>
            </a:r>
            <a:r>
              <a:rPr lang="en-US" sz="1800" dirty="0"/>
              <a:t>. </a:t>
            </a:r>
            <a:r>
              <a:rPr lang="en-US" sz="1800" dirty="0" err="1"/>
              <a:t>Proin</a:t>
            </a:r>
            <a:r>
              <a:rPr lang="en-US" sz="1800" dirty="0"/>
              <a:t> dictum, </a:t>
            </a:r>
            <a:r>
              <a:rPr lang="en-US" sz="1800" dirty="0" err="1"/>
              <a:t>metus</a:t>
            </a:r>
            <a:r>
              <a:rPr lang="en-US" sz="1800" dirty="0"/>
              <a:t> </a:t>
            </a:r>
            <a:r>
              <a:rPr lang="en-US" sz="1800" dirty="0" err="1"/>
              <a:t>eu</a:t>
            </a:r>
            <a:r>
              <a:rPr lang="en-US" sz="1800" dirty="0"/>
              <a:t> </a:t>
            </a:r>
            <a:r>
              <a:rPr lang="en-US" sz="1800" dirty="0" err="1"/>
              <a:t>scelerisque</a:t>
            </a:r>
            <a:r>
              <a:rPr lang="en-US" sz="1800" dirty="0"/>
              <a:t> </a:t>
            </a:r>
            <a:r>
              <a:rPr lang="en-US" sz="1800" dirty="0" err="1"/>
              <a:t>dignissim</a:t>
            </a:r>
            <a:r>
              <a:rPr lang="en-US" sz="1800" dirty="0"/>
              <a:t>, </a:t>
            </a:r>
            <a:r>
              <a:rPr lang="en-US" sz="1800" dirty="0" err="1"/>
              <a:t>orci</a:t>
            </a:r>
            <a:r>
              <a:rPr lang="en-US" sz="1800" dirty="0"/>
              <a:t>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blandit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,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elementum</a:t>
            </a:r>
            <a:r>
              <a:rPr lang="en-US" sz="1800" dirty="0"/>
              <a:t> </a:t>
            </a:r>
            <a:r>
              <a:rPr lang="en-US" sz="1800" dirty="0" err="1"/>
              <a:t>diam</a:t>
            </a:r>
            <a:r>
              <a:rPr lang="en-US" sz="1800" dirty="0"/>
              <a:t> </a:t>
            </a:r>
          </a:p>
          <a:p>
            <a:r>
              <a:rPr lang="en-US" sz="1800" dirty="0"/>
              <a:t>ex vitae dolor. Integer </a:t>
            </a:r>
            <a:r>
              <a:rPr lang="en-US" sz="1800" dirty="0" err="1"/>
              <a:t>euismod</a:t>
            </a:r>
            <a:r>
              <a:rPr lang="en-US" sz="1800" dirty="0"/>
              <a:t> </a:t>
            </a:r>
            <a:r>
              <a:rPr lang="en-US" sz="1800" dirty="0" err="1"/>
              <a:t>ultrices</a:t>
            </a:r>
            <a:r>
              <a:rPr lang="en-US" sz="1800" dirty="0"/>
              <a:t> </a:t>
            </a:r>
            <a:r>
              <a:rPr lang="en-US" sz="1800" dirty="0" err="1"/>
              <a:t>venenatis</a:t>
            </a:r>
            <a:r>
              <a:rPr lang="en-US" sz="1800" dirty="0"/>
              <a:t>. </a:t>
            </a:r>
            <a:r>
              <a:rPr lang="en-US" sz="1800" dirty="0" err="1"/>
              <a:t>Donec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ligula id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molestie</a:t>
            </a:r>
            <a:r>
              <a:rPr lang="en-US" sz="1800" dirty="0"/>
              <a:t> </a:t>
            </a:r>
            <a:r>
              <a:rPr lang="en-US" sz="1800" dirty="0" err="1"/>
              <a:t>bibendum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nisi. Duis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ante convallis, </a:t>
            </a:r>
            <a:r>
              <a:rPr lang="en-US" sz="1800" dirty="0" err="1"/>
              <a:t>dapibus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augue</a:t>
            </a:r>
            <a:r>
              <a:rPr lang="en-US" sz="1800" dirty="0"/>
              <a:t> v</a:t>
            </a:r>
          </a:p>
          <a:p>
            <a:r>
              <a:rPr lang="en-US" sz="1800" dirty="0" err="1"/>
              <a:t>olutpat</a:t>
            </a:r>
            <a:r>
              <a:rPr lang="en-US" sz="1800" dirty="0"/>
              <a:t>. </a:t>
            </a:r>
            <a:r>
              <a:rPr lang="en-US" sz="1800" dirty="0" err="1"/>
              <a:t>Quisque</a:t>
            </a:r>
            <a:r>
              <a:rPr lang="en-US" sz="1800" dirty="0"/>
              <a:t> </a:t>
            </a:r>
            <a:r>
              <a:rPr lang="en-US" sz="1800" dirty="0" err="1"/>
              <a:t>sodales</a:t>
            </a:r>
            <a:r>
              <a:rPr lang="en-US" sz="1800" dirty="0"/>
              <a:t>, </a:t>
            </a:r>
            <a:r>
              <a:rPr lang="en-US" sz="1800" dirty="0" err="1"/>
              <a:t>nibh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facilisis</a:t>
            </a:r>
            <a:r>
              <a:rPr lang="en-US" sz="1800" dirty="0"/>
              <a:t> </a:t>
            </a:r>
            <a:r>
              <a:rPr lang="en-US" sz="1800" dirty="0" err="1"/>
              <a:t>feugiat</a:t>
            </a:r>
            <a:r>
              <a:rPr lang="en-US" sz="1800" dirty="0"/>
              <a:t>, </a:t>
            </a:r>
            <a:r>
              <a:rPr lang="en-US" sz="1800" dirty="0" err="1"/>
              <a:t>mauris</a:t>
            </a:r>
            <a:r>
              <a:rPr lang="en-US" sz="1800" dirty="0"/>
              <a:t> dolor </a:t>
            </a:r>
            <a:r>
              <a:rPr lang="en-US" sz="1800" dirty="0" err="1"/>
              <a:t>lobortis</a:t>
            </a:r>
            <a:r>
              <a:rPr lang="en-US" sz="1800" dirty="0"/>
              <a:t> ex, non </a:t>
            </a:r>
            <a:r>
              <a:rPr lang="en-US" sz="1800" dirty="0" err="1"/>
              <a:t>consectetur</a:t>
            </a:r>
            <a:r>
              <a:rPr lang="en-US" sz="1800" dirty="0"/>
              <a:t> </a:t>
            </a:r>
            <a:r>
              <a:rPr lang="en-US" sz="1800" dirty="0" err="1"/>
              <a:t>justo</a:t>
            </a:r>
            <a:r>
              <a:rPr lang="en-US" sz="1800" dirty="0"/>
              <a:t> </a:t>
            </a:r>
            <a:r>
              <a:rPr lang="en-US" sz="1800" dirty="0" err="1"/>
              <a:t>tellus</a:t>
            </a:r>
            <a:r>
              <a:rPr lang="en-US" sz="1800" dirty="0"/>
              <a:t> </a:t>
            </a:r>
            <a:r>
              <a:rPr lang="en-US" sz="1800" dirty="0" err="1"/>
              <a:t>ut</a:t>
            </a:r>
            <a:r>
              <a:rPr lang="en-US" sz="1800" dirty="0"/>
              <a:t> libero. </a:t>
            </a:r>
            <a:r>
              <a:rPr lang="en-US" sz="1800" dirty="0" err="1"/>
              <a:t>Aliquam</a:t>
            </a:r>
            <a:r>
              <a:rPr lang="en-US" sz="1800" dirty="0"/>
              <a:t> </a:t>
            </a:r>
            <a:r>
              <a:rPr lang="en-US" sz="1800" dirty="0" err="1"/>
              <a:t>mollis</a:t>
            </a:r>
            <a:r>
              <a:rPr lang="en-US" sz="1800" dirty="0"/>
              <a:t> </a:t>
            </a:r>
            <a:r>
              <a:rPr lang="en-US" sz="1800" dirty="0" err="1"/>
              <a:t>neque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</a:t>
            </a:r>
            <a:r>
              <a:rPr lang="en-US" sz="1800" dirty="0" err="1"/>
              <a:t>quam</a:t>
            </a:r>
            <a:r>
              <a:rPr lang="en-US" sz="1800" dirty="0"/>
              <a:t> </a:t>
            </a:r>
            <a:r>
              <a:rPr lang="en-US" sz="1800" dirty="0" err="1"/>
              <a:t>pellentesque</a:t>
            </a:r>
            <a:r>
              <a:rPr lang="en-US" sz="1800" dirty="0"/>
              <a:t> dictum </a:t>
            </a:r>
            <a:r>
              <a:rPr lang="en-US" sz="1800" dirty="0" err="1"/>
              <a:t>eget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felis</a:t>
            </a:r>
            <a:endParaRPr lang="en-US" sz="1800" dirty="0"/>
          </a:p>
          <a:p>
            <a:r>
              <a:rPr lang="en-US" sz="1800" dirty="0"/>
              <a:t>. </a:t>
            </a:r>
            <a:r>
              <a:rPr lang="en-US" sz="1800" dirty="0" err="1"/>
              <a:t>Sed</a:t>
            </a:r>
            <a:r>
              <a:rPr lang="en-US" sz="1800" dirty="0"/>
              <a:t> vitae cursus </a:t>
            </a:r>
            <a:r>
              <a:rPr lang="en-US" sz="1800" dirty="0" err="1"/>
              <a:t>nunc</a:t>
            </a:r>
            <a:r>
              <a:rPr lang="en-US" sz="1800" dirty="0"/>
              <a:t>,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efficitur</a:t>
            </a:r>
            <a:r>
              <a:rPr lang="en-US" sz="1800" dirty="0"/>
              <a:t> sem. </a:t>
            </a:r>
            <a:r>
              <a:rPr lang="en-US" sz="1800" dirty="0" err="1"/>
              <a:t>Ut</a:t>
            </a:r>
            <a:r>
              <a:rPr lang="en-US" sz="1800" dirty="0"/>
              <a:t> </a:t>
            </a:r>
            <a:r>
              <a:rPr lang="en-US" sz="1800" dirty="0" err="1"/>
              <a:t>vel</a:t>
            </a:r>
            <a:r>
              <a:rPr lang="en-US" sz="1800" dirty="0"/>
              <a:t> </a:t>
            </a:r>
            <a:r>
              <a:rPr lang="en-US" sz="1800" dirty="0" err="1"/>
              <a:t>volutpat</a:t>
            </a:r>
            <a:r>
              <a:rPr lang="en-US" sz="1800" dirty="0"/>
              <a:t> libero. </a:t>
            </a:r>
            <a:r>
              <a:rPr lang="en-US" sz="1800" dirty="0" err="1"/>
              <a:t>Morbi</a:t>
            </a:r>
            <a:r>
              <a:rPr lang="en-US" sz="1800" dirty="0"/>
              <a:t> ac </a:t>
            </a:r>
            <a:r>
              <a:rPr lang="en-US" sz="1800" dirty="0" err="1"/>
              <a:t>est</a:t>
            </a:r>
            <a:r>
              <a:rPr lang="en-US" sz="1800" dirty="0"/>
              <a:t> </a:t>
            </a:r>
            <a:r>
              <a:rPr lang="en-US" sz="1800" dirty="0" err="1"/>
              <a:t>rutrum</a:t>
            </a:r>
            <a:r>
              <a:rPr lang="en-US" sz="1800" dirty="0"/>
              <a:t>, </a:t>
            </a:r>
            <a:r>
              <a:rPr lang="en-US" sz="1800" dirty="0" err="1"/>
              <a:t>finibus</a:t>
            </a:r>
            <a:r>
              <a:rPr lang="en-US" sz="1800" dirty="0"/>
              <a:t>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, </a:t>
            </a:r>
            <a:r>
              <a:rPr lang="en-US" sz="1800" dirty="0" err="1"/>
              <a:t>tincidunt</a:t>
            </a:r>
            <a:r>
              <a:rPr lang="en-US" sz="1800" dirty="0"/>
              <a:t> </a:t>
            </a:r>
            <a:r>
              <a:rPr lang="en-US" sz="1800" dirty="0" err="1"/>
              <a:t>felis</a:t>
            </a:r>
            <a:r>
              <a:rPr lang="en-US" sz="1800" dirty="0"/>
              <a:t>. </a:t>
            </a:r>
            <a:r>
              <a:rPr lang="en-US" sz="1800" dirty="0" err="1"/>
              <a:t>Etiam</a:t>
            </a:r>
            <a:r>
              <a:rPr lang="en-US" sz="1800" dirty="0"/>
              <a:t> </a:t>
            </a:r>
            <a:r>
              <a:rPr lang="en-US" sz="1800" dirty="0" err="1"/>
              <a:t>nisl</a:t>
            </a:r>
            <a:r>
              <a:rPr lang="en-US" sz="1800" dirty="0"/>
              <a:t> </a:t>
            </a:r>
            <a:r>
              <a:rPr lang="en-US" sz="1800" dirty="0" err="1"/>
              <a:t>neque</a:t>
            </a:r>
            <a:r>
              <a:rPr lang="en-US" sz="1800" dirty="0"/>
              <a:t>, </a:t>
            </a:r>
            <a:r>
              <a:rPr lang="en-US" sz="1800" dirty="0" err="1"/>
              <a:t>commodo</a:t>
            </a:r>
            <a:r>
              <a:rPr lang="en-US" sz="1800" dirty="0"/>
              <a:t> id </a:t>
            </a:r>
            <a:r>
              <a:rPr lang="en-US" sz="1800" dirty="0" err="1"/>
              <a:t>blandit</a:t>
            </a:r>
            <a:r>
              <a:rPr lang="en-US" sz="1800" dirty="0"/>
              <a:t> </a:t>
            </a:r>
            <a:r>
              <a:rPr lang="en-US" sz="1800" dirty="0" err="1"/>
              <a:t>eget</a:t>
            </a:r>
            <a:r>
              <a:rPr lang="en-US" sz="1800" dirty="0"/>
              <a:t>, </a:t>
            </a:r>
            <a:r>
              <a:rPr lang="en-US" sz="1800" dirty="0" err="1"/>
              <a:t>consequat</a:t>
            </a:r>
            <a:r>
              <a:rPr lang="en-US" sz="1800" dirty="0"/>
              <a:t> </a:t>
            </a:r>
            <a:r>
              <a:rPr lang="en-US" sz="1800" dirty="0" err="1"/>
              <a:t>nec</a:t>
            </a:r>
            <a:r>
              <a:rPr lang="en-US" sz="1800" dirty="0"/>
              <a:t> v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8" name="Summary Zoom 17">
                <a:extLst>
                  <a:ext uri="{FF2B5EF4-FFF2-40B4-BE49-F238E27FC236}">
                    <a16:creationId xmlns:a16="http://schemas.microsoft.com/office/drawing/2014/main" id="{AFB09AAB-7412-45C7-9301-D140B38493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286252"/>
                  </p:ext>
                </p:extLst>
              </p:nvPr>
            </p:nvGraphicFramePr>
            <p:xfrm>
              <a:off x="-3582988" y="0"/>
              <a:ext cx="18135600" cy="6846997"/>
            </p:xfrm>
            <a:graphic>
              <a:graphicData uri="http://schemas.microsoft.com/office/powerpoint/2016/summaryzoom">
                <psuz:summaryZm>
                  <psuz:summaryZmObj sectionId="{29EF8B29-32AD-49A3-877B-9B961B194CDC}" offsetFactorX="-97661" offsetFactorY="29651" scaleFactorX="26899" scaleFactorY="26899">
                    <psuz:zmPr id="{BB56A145-0BED-4C1C-9A51-5A8F5F8E41E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4167434"/>
                          <a:ext cx="2195232" cy="12351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4AB9618-9E91-4A20-B977-F47FB44F8F23}" offsetFactorX="45786" offsetFactorY="-46768" scaleFactorX="26899" scaleFactorY="26899">
                    <psuz:zmPr id="{FFBE454A-15B6-47CB-828F-ED3BA34EDF4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940358" y="658450"/>
                          <a:ext cx="2195232" cy="12351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8" name="Summary Zoom 17">
                <a:extLst>
                  <a:ext uri="{FF2B5EF4-FFF2-40B4-BE49-F238E27FC236}">
                    <a16:creationId xmlns:a16="http://schemas.microsoft.com/office/drawing/2014/main" id="{AFB09AAB-7412-45C7-9301-D140B38493F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3582988" y="0"/>
                <a:ext cx="18135600" cy="6846997"/>
                <a:chOff x="-3582988" y="0"/>
                <a:chExt cx="18135600" cy="6846997"/>
              </a:xfrm>
            </p:grpSpPr>
            <p:pic>
              <p:nvPicPr>
                <p:cNvPr id="5" name="Picture 5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582988" y="4167434"/>
                  <a:ext cx="2195232" cy="12351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57370" y="658450"/>
                  <a:ext cx="2195232" cy="12351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63457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D967BDDB-67E3-48A6-A621-D16208A62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968" y="171272"/>
            <a:ext cx="4722812" cy="7620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xample </a:t>
            </a:r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1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: </a:t>
            </a:r>
            <a:endParaRPr lang="en-US" altLang="en-US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96E5F-2485-4341-A9CF-8D406AF41A14}"/>
              </a:ext>
            </a:extLst>
          </p:cNvPr>
          <p:cNvSpPr txBox="1"/>
          <p:nvPr/>
        </p:nvSpPr>
        <p:spPr>
          <a:xfrm>
            <a:off x="1598612" y="1371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43690-FBBA-427C-BEEB-0A57FE2A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2057400"/>
            <a:ext cx="59626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7803C4A-6537-4F14-B6C5-5EDECE06ACD0}"/>
              </a:ext>
            </a:extLst>
          </p:cNvPr>
          <p:cNvSpPr/>
          <p:nvPr/>
        </p:nvSpPr>
        <p:spPr>
          <a:xfrm>
            <a:off x="3122613" y="2209800"/>
            <a:ext cx="1905000" cy="609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Curved Connector 14">
            <a:extLst>
              <a:ext uri="{FF2B5EF4-FFF2-40B4-BE49-F238E27FC236}">
                <a16:creationId xmlns:a16="http://schemas.microsoft.com/office/drawing/2014/main" id="{9A92DDAE-5B66-4F2E-84BA-25525B63506B}"/>
              </a:ext>
            </a:extLst>
          </p:cNvPr>
          <p:cNvCxnSpPr>
            <a:cxnSpLocks/>
            <a:stCxn id="22" idx="7"/>
          </p:cNvCxnSpPr>
          <p:nvPr/>
        </p:nvCxnSpPr>
        <p:spPr>
          <a:xfrm rot="5400000" flipH="1" flipV="1">
            <a:off x="6181229" y="288709"/>
            <a:ext cx="577768" cy="3442963"/>
          </a:xfrm>
          <a:prstGeom prst="curvedConnector2">
            <a:avLst/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E16389D-B101-4DE1-8555-9D900149D5BD}"/>
              </a:ext>
            </a:extLst>
          </p:cNvPr>
          <p:cNvSpPr txBox="1"/>
          <p:nvPr/>
        </p:nvSpPr>
        <p:spPr>
          <a:xfrm>
            <a:off x="8191594" y="1336685"/>
            <a:ext cx="3075329" cy="76931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 </a:t>
            </a:r>
            <a:r>
              <a:rPr lang="en-US" sz="4399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false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1EE3B6-4896-4D39-942E-4C3ADCEF1D2F}"/>
              </a:ext>
            </a:extLst>
          </p:cNvPr>
          <p:cNvSpPr/>
          <p:nvPr/>
        </p:nvSpPr>
        <p:spPr>
          <a:xfrm>
            <a:off x="5046455" y="2114191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CFAE65-3414-4F56-9C8C-D7946174F979}"/>
              </a:ext>
            </a:extLst>
          </p:cNvPr>
          <p:cNvSpPr/>
          <p:nvPr/>
        </p:nvSpPr>
        <p:spPr>
          <a:xfrm>
            <a:off x="2490477" y="3587083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Elbow Connector 50">
            <a:extLst>
              <a:ext uri="{FF2B5EF4-FFF2-40B4-BE49-F238E27FC236}">
                <a16:creationId xmlns:a16="http://schemas.microsoft.com/office/drawing/2014/main" id="{58B55886-714E-449A-8DB0-ACA118F3F947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5570728" y="2476047"/>
            <a:ext cx="4165410" cy="1624294"/>
          </a:xfrm>
          <a:prstGeom prst="bentConnector3">
            <a:avLst>
              <a:gd name="adj1" fmla="val 1000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2">
            <a:extLst>
              <a:ext uri="{FF2B5EF4-FFF2-40B4-BE49-F238E27FC236}">
                <a16:creationId xmlns:a16="http://schemas.microsoft.com/office/drawing/2014/main" id="{987BDEDD-9E71-4E87-BA68-B6325E28547F}"/>
              </a:ext>
            </a:extLst>
          </p:cNvPr>
          <p:cNvCxnSpPr>
            <a:cxnSpLocks/>
            <a:stCxn id="30" idx="2"/>
            <a:endCxn id="35" idx="1"/>
          </p:cNvCxnSpPr>
          <p:nvPr/>
        </p:nvCxnSpPr>
        <p:spPr>
          <a:xfrm rot="10800000" flipH="1" flipV="1">
            <a:off x="2490477" y="3948938"/>
            <a:ext cx="6683598" cy="384657"/>
          </a:xfrm>
          <a:prstGeom prst="bentConnector3">
            <a:avLst>
              <a:gd name="adj1" fmla="val -34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481C3F-E4A8-42A9-8B4B-48C9539F4831}"/>
              </a:ext>
            </a:extLst>
          </p:cNvPr>
          <p:cNvSpPr txBox="1"/>
          <p:nvPr/>
        </p:nvSpPr>
        <p:spPr>
          <a:xfrm>
            <a:off x="9174075" y="3948939"/>
            <a:ext cx="2092848" cy="769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399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true</a:t>
            </a:r>
            <a:endParaRPr lang="ar-EG" sz="4399" b="1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994D54-8C91-4BC9-92AB-B06C09677D25}"/>
              </a:ext>
            </a:extLst>
          </p:cNvPr>
          <p:cNvSpPr/>
          <p:nvPr/>
        </p:nvSpPr>
        <p:spPr>
          <a:xfrm>
            <a:off x="3582154" y="3544375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B6EDE9-2DF9-41B0-936F-4AB124E9019F}"/>
              </a:ext>
            </a:extLst>
          </p:cNvPr>
          <p:cNvSpPr/>
          <p:nvPr/>
        </p:nvSpPr>
        <p:spPr>
          <a:xfrm>
            <a:off x="2449623" y="4631774"/>
            <a:ext cx="524273" cy="72371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E26134F9-A459-4E11-99BE-565AA67F041F}"/>
              </a:ext>
            </a:extLst>
          </p:cNvPr>
          <p:cNvCxnSpPr>
            <a:cxnSpLocks/>
          </p:cNvCxnSpPr>
          <p:nvPr/>
        </p:nvCxnSpPr>
        <p:spPr>
          <a:xfrm>
            <a:off x="4124636" y="3930762"/>
            <a:ext cx="4086057" cy="1555638"/>
          </a:xfrm>
          <a:prstGeom prst="bentConnector3">
            <a:avLst>
              <a:gd name="adj1" fmla="val 99523"/>
            </a:avLst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52">
            <a:extLst>
              <a:ext uri="{FF2B5EF4-FFF2-40B4-BE49-F238E27FC236}">
                <a16:creationId xmlns:a16="http://schemas.microsoft.com/office/drawing/2014/main" id="{6CDEA6DB-86D7-4491-9D1A-5EE12FF310F2}"/>
              </a:ext>
            </a:extLst>
          </p:cNvPr>
          <p:cNvCxnSpPr>
            <a:cxnSpLocks/>
            <a:stCxn id="47" idx="2"/>
            <a:endCxn id="50" idx="1"/>
          </p:cNvCxnSpPr>
          <p:nvPr/>
        </p:nvCxnSpPr>
        <p:spPr>
          <a:xfrm rot="10800000" flipH="1" flipV="1">
            <a:off x="2449622" y="4993630"/>
            <a:ext cx="5193667" cy="738114"/>
          </a:xfrm>
          <a:prstGeom prst="bentConnector3">
            <a:avLst>
              <a:gd name="adj1" fmla="val -4402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119D94D-B4EF-43DE-B5AC-BC941F76EAD9}"/>
              </a:ext>
            </a:extLst>
          </p:cNvPr>
          <p:cNvSpPr txBox="1"/>
          <p:nvPr/>
        </p:nvSpPr>
        <p:spPr>
          <a:xfrm>
            <a:off x="7643290" y="5377801"/>
            <a:ext cx="209284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endParaRPr lang="ar-EG" sz="4000" b="1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9111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2" grpId="0" animBg="1"/>
      <p:bldP spid="28" grpId="0"/>
      <p:bldP spid="29" grpId="0" animBg="1"/>
      <p:bldP spid="30" grpId="0" animBg="1"/>
      <p:bldP spid="35" grpId="0"/>
      <p:bldP spid="46" grpId="0" animBg="1"/>
      <p:bldP spid="47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28166-0EBF-452B-AD54-BB7B635538BE}"/>
              </a:ext>
            </a:extLst>
          </p:cNvPr>
          <p:cNvGrpSpPr/>
          <p:nvPr/>
        </p:nvGrpSpPr>
        <p:grpSpPr>
          <a:xfrm>
            <a:off x="2436812" y="838200"/>
            <a:ext cx="6548588" cy="3884950"/>
            <a:chOff x="2436812" y="838200"/>
            <a:chExt cx="6548588" cy="38849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6E36EF-37FA-4AB1-8C52-6B4EAAD8CCFC}"/>
                </a:ext>
              </a:extLst>
            </p:cNvPr>
            <p:cNvSpPr txBox="1"/>
            <p:nvPr/>
          </p:nvSpPr>
          <p:spPr>
            <a:xfrm>
              <a:off x="2436812" y="3276600"/>
              <a:ext cx="6548588" cy="144655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800" b="1" dirty="0"/>
                <a:t>Sub</a:t>
              </a:r>
              <a:r>
                <a:rPr lang="en-US" sz="8800" b="1" dirty="0">
                  <a:solidFill>
                    <a:schemeClr val="tx1">
                      <a:lumMod val="65000"/>
                    </a:schemeClr>
                  </a:solidFill>
                </a:rPr>
                <a:t>l</a:t>
              </a:r>
              <a:r>
                <a:rPr lang="en-US" sz="8800" b="1" dirty="0">
                  <a:solidFill>
                    <a:schemeClr val="tx1">
                      <a:lumMod val="50000"/>
                    </a:schemeClr>
                  </a:solidFill>
                </a:rPr>
                <a:t>ime</a:t>
              </a:r>
              <a:r>
                <a:rPr lang="en-US" sz="8800" b="1" dirty="0"/>
                <a:t> T</a:t>
              </a:r>
              <a:r>
                <a:rPr lang="en-US" sz="8800" b="1" dirty="0">
                  <a:solidFill>
                    <a:schemeClr val="tx1">
                      <a:lumMod val="50000"/>
                    </a:schemeClr>
                  </a:solidFill>
                </a:rPr>
                <a:t>ime</a:t>
              </a:r>
              <a:endParaRPr lang="ar-EG" sz="88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2477C4-D8DD-48A9-9221-EA7D712F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612" y="8382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33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D64D1-07A0-42C9-83E9-479F3BC0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208329"/>
            <a:ext cx="10624457" cy="1103086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hy we need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lse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i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f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 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?</a:t>
            </a:r>
            <a:endParaRPr lang="ar-EG" sz="7200" b="1" dirty="0">
              <a:solidFill>
                <a:srgbClr val="00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D27C6-EEC5-4ADA-85AD-9D75903B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1619075"/>
            <a:ext cx="2943225" cy="4743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0FFB0-D239-4E98-8DEB-0300F0DA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1533350"/>
            <a:ext cx="4572000" cy="491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57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E54A9-9BDB-4A11-8FC7-729A39954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42" y="152400"/>
            <a:ext cx="3990299" cy="6369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6ADA1C-4548-4D1C-86B8-B9E9D0AB863E}"/>
              </a:ext>
            </a:extLst>
          </p:cNvPr>
          <p:cNvSpPr/>
          <p:nvPr/>
        </p:nvSpPr>
        <p:spPr>
          <a:xfrm>
            <a:off x="3489302" y="289250"/>
            <a:ext cx="928710" cy="381000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ar-EG" sz="2800"/>
          </a:p>
        </p:txBody>
      </p:sp>
    </p:spTree>
    <p:extLst>
      <p:ext uri="{BB962C8B-B14F-4D97-AF65-F5344CB8AC3E}">
        <p14:creationId xmlns:p14="http://schemas.microsoft.com/office/powerpoint/2010/main" val="119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E54A9-9BDB-4A11-8FC7-729A39954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42" y="152400"/>
            <a:ext cx="3990299" cy="6369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3A46612-B978-4EC9-90DC-3543F1998789}"/>
              </a:ext>
            </a:extLst>
          </p:cNvPr>
          <p:cNvSpPr/>
          <p:nvPr/>
        </p:nvSpPr>
        <p:spPr>
          <a:xfrm>
            <a:off x="3054309" y="979999"/>
            <a:ext cx="1719308" cy="46749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urved Connector 14">
            <a:extLst>
              <a:ext uri="{FF2B5EF4-FFF2-40B4-BE49-F238E27FC236}">
                <a16:creationId xmlns:a16="http://schemas.microsoft.com/office/drawing/2014/main" id="{7742872E-1596-45F6-89E9-65BFCA434D29}"/>
              </a:ext>
            </a:extLst>
          </p:cNvPr>
          <p:cNvCxnSpPr>
            <a:cxnSpLocks/>
            <a:stCxn id="5" idx="7"/>
          </p:cNvCxnSpPr>
          <p:nvPr/>
        </p:nvCxnSpPr>
        <p:spPr>
          <a:xfrm rot="5400000" flipH="1" flipV="1">
            <a:off x="6072619" y="-1130455"/>
            <a:ext cx="628128" cy="3729707"/>
          </a:xfrm>
          <a:prstGeom prst="curvedConnector2">
            <a:avLst/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0EE876-2F87-4378-93E5-7A5053324624}"/>
              </a:ext>
            </a:extLst>
          </p:cNvPr>
          <p:cNvSpPr txBox="1"/>
          <p:nvPr/>
        </p:nvSpPr>
        <p:spPr>
          <a:xfrm>
            <a:off x="8203546" y="72542"/>
            <a:ext cx="1278427" cy="76931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E0543A-3A13-4601-A868-013C7B3CE603}"/>
              </a:ext>
            </a:extLst>
          </p:cNvPr>
          <p:cNvSpPr/>
          <p:nvPr/>
        </p:nvSpPr>
        <p:spPr>
          <a:xfrm>
            <a:off x="3994104" y="1704853"/>
            <a:ext cx="1719308" cy="47172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urved Connector 14">
            <a:extLst>
              <a:ext uri="{FF2B5EF4-FFF2-40B4-BE49-F238E27FC236}">
                <a16:creationId xmlns:a16="http://schemas.microsoft.com/office/drawing/2014/main" id="{076C18EA-3ABA-4B62-BEF0-FC072724B719}"/>
              </a:ext>
            </a:extLst>
          </p:cNvPr>
          <p:cNvCxnSpPr>
            <a:cxnSpLocks/>
            <a:stCxn id="8" idx="7"/>
          </p:cNvCxnSpPr>
          <p:nvPr/>
        </p:nvCxnSpPr>
        <p:spPr>
          <a:xfrm rot="5400000" flipH="1" flipV="1">
            <a:off x="7092896" y="-427980"/>
            <a:ext cx="570645" cy="3833187"/>
          </a:xfrm>
          <a:prstGeom prst="curvedConnector2">
            <a:avLst/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BCE69-C984-4E86-AF98-115AA1EBB7EF}"/>
              </a:ext>
            </a:extLst>
          </p:cNvPr>
          <p:cNvSpPr txBox="1"/>
          <p:nvPr/>
        </p:nvSpPr>
        <p:spPr>
          <a:xfrm>
            <a:off x="9151238" y="742427"/>
            <a:ext cx="1278427" cy="76931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DB0E23-2F26-4604-B336-A768939B68FD}"/>
              </a:ext>
            </a:extLst>
          </p:cNvPr>
          <p:cNvSpPr/>
          <p:nvPr/>
        </p:nvSpPr>
        <p:spPr>
          <a:xfrm>
            <a:off x="3955675" y="2371404"/>
            <a:ext cx="1829007" cy="4731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Curved Connector 14">
            <a:extLst>
              <a:ext uri="{FF2B5EF4-FFF2-40B4-BE49-F238E27FC236}">
                <a16:creationId xmlns:a16="http://schemas.microsoft.com/office/drawing/2014/main" id="{40FA54AA-557F-44B4-BCBA-FEF692C7F819}"/>
              </a:ext>
            </a:extLst>
          </p:cNvPr>
          <p:cNvCxnSpPr>
            <a:cxnSpLocks/>
            <a:stCxn id="11" idx="7"/>
          </p:cNvCxnSpPr>
          <p:nvPr/>
        </p:nvCxnSpPr>
        <p:spPr>
          <a:xfrm rot="5400000" flipH="1" flipV="1">
            <a:off x="7101181" y="285489"/>
            <a:ext cx="570851" cy="3739552"/>
          </a:xfrm>
          <a:prstGeom prst="curvedConnector2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2CF3F9-DC0F-4BB3-8AA3-F0763700C830}"/>
              </a:ext>
            </a:extLst>
          </p:cNvPr>
          <p:cNvSpPr txBox="1"/>
          <p:nvPr/>
        </p:nvSpPr>
        <p:spPr>
          <a:xfrm>
            <a:off x="9112809" y="1408979"/>
            <a:ext cx="1167307" cy="76931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endParaRPr lang="ar-EG" sz="4399" b="1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C26C5-8554-4973-B154-E1620C595C04}"/>
              </a:ext>
            </a:extLst>
          </p:cNvPr>
          <p:cNvSpPr/>
          <p:nvPr/>
        </p:nvSpPr>
        <p:spPr>
          <a:xfrm>
            <a:off x="5832275" y="2273665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304D7B-44C2-477E-A106-3661D7AC7D38}"/>
              </a:ext>
            </a:extLst>
          </p:cNvPr>
          <p:cNvSpPr/>
          <p:nvPr/>
        </p:nvSpPr>
        <p:spPr>
          <a:xfrm>
            <a:off x="2496245" y="2997376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Elbow Connector 50">
            <a:extLst>
              <a:ext uri="{FF2B5EF4-FFF2-40B4-BE49-F238E27FC236}">
                <a16:creationId xmlns:a16="http://schemas.microsoft.com/office/drawing/2014/main" id="{8EDEAF3F-BE61-4FCB-B7FC-394036818821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356548" y="2635521"/>
            <a:ext cx="3923568" cy="488679"/>
          </a:xfrm>
          <a:prstGeom prst="bentConnector3">
            <a:avLst>
              <a:gd name="adj1" fmla="val 1001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52">
            <a:extLst>
              <a:ext uri="{FF2B5EF4-FFF2-40B4-BE49-F238E27FC236}">
                <a16:creationId xmlns:a16="http://schemas.microsoft.com/office/drawing/2014/main" id="{ED518952-DD95-4DE1-A569-1114744B0D54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H="1" flipV="1">
            <a:off x="2496245" y="3359232"/>
            <a:ext cx="7329990" cy="200598"/>
          </a:xfrm>
          <a:prstGeom prst="bentConnector5">
            <a:avLst>
              <a:gd name="adj1" fmla="val -3119"/>
              <a:gd name="adj2" fmla="val 73262"/>
              <a:gd name="adj3" fmla="val 535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D45994-F5B4-4D9E-A72F-413E50D51613}"/>
              </a:ext>
            </a:extLst>
          </p:cNvPr>
          <p:cNvSpPr txBox="1"/>
          <p:nvPr/>
        </p:nvSpPr>
        <p:spPr>
          <a:xfrm>
            <a:off x="9826236" y="3096815"/>
            <a:ext cx="2092848" cy="769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399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</a:t>
            </a:r>
            <a:endParaRPr lang="ar-EG" sz="4399" b="1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7B7663-644C-4D91-AEDD-182CC12E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900" y="4812036"/>
            <a:ext cx="3114675" cy="163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25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  <p:bldP spid="11" grpId="0" animBg="1"/>
      <p:bldP spid="13" grpId="0" animBg="1"/>
      <p:bldP spid="14" grpId="0" animBg="1"/>
      <p:bldP spid="15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0" y="3323297"/>
            <a:ext cx="4473740" cy="4473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C3545-01B7-4E5C-ACC4-596531682CFC}"/>
              </a:ext>
            </a:extLst>
          </p:cNvPr>
          <p:cNvSpPr txBox="1"/>
          <p:nvPr/>
        </p:nvSpPr>
        <p:spPr>
          <a:xfrm>
            <a:off x="1903412" y="1828799"/>
            <a:ext cx="457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</a:t>
            </a:r>
            <a:r>
              <a:rPr lang="en-US" sz="13800" dirty="0" err="1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per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D2481-20C5-4A5D-85C0-60E33FB9A421}"/>
              </a:ext>
            </a:extLst>
          </p:cNvPr>
          <p:cNvSpPr txBox="1"/>
          <p:nvPr/>
        </p:nvSpPr>
        <p:spPr>
          <a:xfrm>
            <a:off x="6092827" y="1828800"/>
            <a:ext cx="60959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ators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36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28166-0EBF-452B-AD54-BB7B635538BE}"/>
              </a:ext>
            </a:extLst>
          </p:cNvPr>
          <p:cNvGrpSpPr/>
          <p:nvPr/>
        </p:nvGrpSpPr>
        <p:grpSpPr>
          <a:xfrm>
            <a:off x="2436812" y="838200"/>
            <a:ext cx="6548588" cy="3884950"/>
            <a:chOff x="2436812" y="838200"/>
            <a:chExt cx="6548588" cy="38849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6E36EF-37FA-4AB1-8C52-6B4EAAD8CCFC}"/>
                </a:ext>
              </a:extLst>
            </p:cNvPr>
            <p:cNvSpPr txBox="1"/>
            <p:nvPr/>
          </p:nvSpPr>
          <p:spPr>
            <a:xfrm>
              <a:off x="2436812" y="3276600"/>
              <a:ext cx="6548588" cy="144655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800" b="1" dirty="0"/>
                <a:t>Subl</a:t>
              </a:r>
              <a:r>
                <a:rPr lang="en-US" sz="8800" b="1" dirty="0">
                  <a:solidFill>
                    <a:schemeClr val="tx1">
                      <a:lumMod val="50000"/>
                    </a:schemeClr>
                  </a:solidFill>
                </a:rPr>
                <a:t>ime</a:t>
              </a:r>
              <a:r>
                <a:rPr lang="en-US" sz="8800" b="1" dirty="0"/>
                <a:t> T</a:t>
              </a:r>
              <a:r>
                <a:rPr lang="en-US" sz="8800" b="1" dirty="0">
                  <a:solidFill>
                    <a:schemeClr val="tx1">
                      <a:lumMod val="50000"/>
                    </a:schemeClr>
                  </a:solidFill>
                </a:rPr>
                <a:t>ime</a:t>
              </a:r>
              <a:endParaRPr lang="ar-EG" sz="88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2477C4-D8DD-48A9-9221-EA7D712F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612" y="8382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495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687FB-567F-4929-8159-7C696F2E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00400"/>
            <a:ext cx="3324225" cy="236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F24C-6BC3-4720-8EF7-AE30DF8B5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2" y="3200400"/>
            <a:ext cx="3324225" cy="236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D2B92-FC2D-4D8C-8E79-599B801BE174}"/>
              </a:ext>
            </a:extLst>
          </p:cNvPr>
          <p:cNvSpPr txBox="1"/>
          <p:nvPr/>
        </p:nvSpPr>
        <p:spPr>
          <a:xfrm>
            <a:off x="1446212" y="3810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T</a:t>
            </a:r>
            <a:r>
              <a:rPr lang="en-US" sz="6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here are two types of people :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657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1F8965-C3D8-46E2-A7FB-C287D1C5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98" y="1143000"/>
            <a:ext cx="5915025" cy="847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91BDA-580C-41D2-9881-FADA14CEA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2667000"/>
            <a:ext cx="4433887" cy="33211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7963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EF87A8-ECAA-4C40-9034-14A446E008D9}"/>
              </a:ext>
            </a:extLst>
          </p:cNvPr>
          <p:cNvSpPr txBox="1">
            <a:spLocks/>
          </p:cNvSpPr>
          <p:nvPr/>
        </p:nvSpPr>
        <p:spPr>
          <a:xfrm>
            <a:off x="1828797" y="2261033"/>
            <a:ext cx="10018713" cy="320986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0" indent="0" algn="r" defTabSz="1218987" rtl="1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374E3-8FAD-4D7B-936E-5C7C22E545EA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92" y="3323269"/>
            <a:ext cx="4474905" cy="44749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E261E67-7406-45B8-877C-5A2C721D6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0"/>
            <a:ext cx="9755188" cy="6858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4FD7EBD-1F06-4436-9F46-FD877316D43E}"/>
              </a:ext>
            </a:extLst>
          </p:cNvPr>
          <p:cNvSpPr/>
          <p:nvPr/>
        </p:nvSpPr>
        <p:spPr>
          <a:xfrm>
            <a:off x="876231" y="428178"/>
            <a:ext cx="1250663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L</a:t>
            </a:r>
          </a:p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</a:t>
            </a:r>
          </a:p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</a:t>
            </a:r>
          </a:p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1D3B7-9FBC-4B47-B378-CD72B1579FA3}"/>
              </a:ext>
            </a:extLst>
          </p:cNvPr>
          <p:cNvSpPr txBox="1"/>
          <p:nvPr/>
        </p:nvSpPr>
        <p:spPr>
          <a:xfrm>
            <a:off x="1168162" y="3023296"/>
            <a:ext cx="4668781" cy="7694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We Will </a:t>
            </a:r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Learn</a:t>
            </a:r>
            <a:r>
              <a:rPr lang="en-US" sz="4400" spc="-150" dirty="0">
                <a:ln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 :</a:t>
            </a:r>
            <a:endParaRPr lang="ar-EG" sz="4400" spc="-150" dirty="0">
              <a:ln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E34F9-9334-4E80-84D7-B86C88FF17B9}"/>
              </a:ext>
            </a:extLst>
          </p:cNvPr>
          <p:cNvSpPr/>
          <p:nvPr/>
        </p:nvSpPr>
        <p:spPr>
          <a:xfrm>
            <a:off x="5789615" y="2912716"/>
            <a:ext cx="6399210" cy="990600"/>
          </a:xfrm>
          <a:prstGeom prst="rect">
            <a:avLst/>
          </a:prstGeom>
          <a:solidFill>
            <a:srgbClr val="C00000"/>
          </a:solidFill>
          <a:ln>
            <a:solidFill>
              <a:srgbClr val="070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5AECD-F19C-4FBE-BF4C-9C8910007329}"/>
              </a:ext>
            </a:extLst>
          </p:cNvPr>
          <p:cNvSpPr txBox="1"/>
          <p:nvPr/>
        </p:nvSpPr>
        <p:spPr>
          <a:xfrm>
            <a:off x="5804995" y="2949404"/>
            <a:ext cx="6383830" cy="341632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4800" spc="-150" dirty="0">
                <a:ln w="0">
                  <a:solidFill>
                    <a:schemeClr val="tx1"/>
                  </a:solidFill>
                </a:ln>
                <a:solidFill>
                  <a:srgbClr val="00999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D</a:t>
            </a:r>
            <a:r>
              <a:rPr lang="en-US" sz="4800" spc="-15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ata-</a:t>
            </a:r>
            <a:r>
              <a:rPr lang="en-US" sz="4800" spc="-150" dirty="0">
                <a:ln w="0">
                  <a:solidFill>
                    <a:schemeClr val="tx1"/>
                  </a:solidFill>
                </a:ln>
                <a:solidFill>
                  <a:srgbClr val="00999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T</a:t>
            </a:r>
            <a:r>
              <a:rPr lang="en-US" sz="4800" spc="-15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ypes</a:t>
            </a:r>
          </a:p>
          <a:p>
            <a:r>
              <a:rPr lang="en-US" sz="5400" spc="-150" dirty="0">
                <a:ln w="0">
                  <a:solidFill>
                    <a:schemeClr val="tx1"/>
                  </a:solidFill>
                </a:ln>
                <a:solidFill>
                  <a:srgbClr val="00999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I</a:t>
            </a:r>
            <a:r>
              <a:rPr lang="en-US" sz="5400" spc="-150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f-else</a:t>
            </a:r>
            <a:endParaRPr lang="en-US" sz="4400" spc="-150" dirty="0">
              <a:ln w="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US" sz="5400" dirty="0">
                <a:ln w="0">
                  <a:solidFill>
                    <a:schemeClr val="tx1"/>
                  </a:solidFill>
                </a:ln>
                <a:solidFill>
                  <a:srgbClr val="009999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F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or</a:t>
            </a:r>
            <a:endParaRPr lang="en-US" sz="4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5400" spc="-15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W</a:t>
            </a:r>
            <a:r>
              <a:rPr lang="en-US" sz="5400" spc="-150" dirty="0">
                <a:ln>
                  <a:solidFill>
                    <a:schemeClr val="tx1"/>
                  </a:solidFill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hile</a:t>
            </a:r>
            <a:endParaRPr lang="ar-EG" sz="4400" spc="-150" dirty="0">
              <a:ln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7F9F3-6FE4-4CFF-96DD-C21496880853}"/>
              </a:ext>
            </a:extLst>
          </p:cNvPr>
          <p:cNvSpPr/>
          <p:nvPr/>
        </p:nvSpPr>
        <p:spPr>
          <a:xfrm>
            <a:off x="5789615" y="-37715"/>
            <a:ext cx="6399209" cy="2974439"/>
          </a:xfrm>
          <a:prstGeom prst="rect">
            <a:avLst/>
          </a:prstGeom>
          <a:solidFill>
            <a:srgbClr val="040812"/>
          </a:solidFill>
          <a:ln>
            <a:solidFill>
              <a:srgbClr val="070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07D59-F6EA-4E07-8D50-DEA61A54AEF2}"/>
              </a:ext>
            </a:extLst>
          </p:cNvPr>
          <p:cNvSpPr/>
          <p:nvPr/>
        </p:nvSpPr>
        <p:spPr>
          <a:xfrm>
            <a:off x="5804996" y="3905693"/>
            <a:ext cx="6399209" cy="3065264"/>
          </a:xfrm>
          <a:prstGeom prst="rect">
            <a:avLst/>
          </a:prstGeom>
          <a:solidFill>
            <a:srgbClr val="070E20"/>
          </a:solidFill>
          <a:ln>
            <a:solidFill>
              <a:srgbClr val="070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D39-5F8F-424B-8AC5-DE9D1BB87AA1}"/>
              </a:ext>
            </a:extLst>
          </p:cNvPr>
          <p:cNvSpPr txBox="1"/>
          <p:nvPr/>
        </p:nvSpPr>
        <p:spPr>
          <a:xfrm>
            <a:off x="1929979" y="186804"/>
            <a:ext cx="79180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3FCA1-D948-45C2-8F55-D347A014CD3B}"/>
              </a:ext>
            </a:extLst>
          </p:cNvPr>
          <p:cNvSpPr txBox="1"/>
          <p:nvPr/>
        </p:nvSpPr>
        <p:spPr>
          <a:xfrm>
            <a:off x="2599274" y="234062"/>
            <a:ext cx="9789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22E35-5BFC-4EEA-9A09-4B1A00D5B848}"/>
              </a:ext>
            </a:extLst>
          </p:cNvPr>
          <p:cNvSpPr txBox="1"/>
          <p:nvPr/>
        </p:nvSpPr>
        <p:spPr>
          <a:xfrm>
            <a:off x="3354583" y="200349"/>
            <a:ext cx="68243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046C61-6660-4D0E-AD3D-1A84E812C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5614" y="4992415"/>
            <a:ext cx="3705626" cy="2001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C37C9-DCA0-4D0F-9C26-4D9E9B2C1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4667" y="11493"/>
            <a:ext cx="1219197" cy="6095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3D8E67-587C-4B7C-984F-63F5760DBC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9456" y="2297492"/>
            <a:ext cx="1219197" cy="609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3BD4C-6C54-4BE5-A9A2-FC76AB378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9453" y="2830892"/>
            <a:ext cx="1219197" cy="6095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CBDBBF-3363-414B-B5CC-4E315775C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3055" y="4050092"/>
            <a:ext cx="1219197" cy="609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C94C0B-8AB0-4CA9-9678-7937280E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3456" y="621092"/>
            <a:ext cx="1219197" cy="609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2CF78B-1693-4F0D-9CBC-21D4675F5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4656" y="316293"/>
            <a:ext cx="1219197" cy="60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B3C57D-3C0E-435C-9679-6AB8D7B0B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7055" y="3973892"/>
            <a:ext cx="1219197" cy="609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865AF0-B0FA-4116-BC51-D83F29B30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9856" y="800632"/>
            <a:ext cx="1219197" cy="6095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25E3D-5214-4073-A920-D178652FFB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719" y="5345492"/>
            <a:ext cx="1219197" cy="6095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8D850-9207-4F26-8B7F-51A9BFC6BD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656" y="96038"/>
            <a:ext cx="1693335" cy="914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BFC973-7D43-43DB-B5D5-58D192A30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5470" y="1105431"/>
            <a:ext cx="1693335" cy="9144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3CE427-0216-4EE9-96A2-52BBC525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9392" y="-26093"/>
            <a:ext cx="1693335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7457C3-0BB1-4C8F-8A17-F10BA6C73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6926" y="2752863"/>
            <a:ext cx="1693335" cy="914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A3E953-2788-4C0A-9D04-8DD8AD76FA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6259" y="5277634"/>
            <a:ext cx="1693335" cy="914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E71C6B-8E79-4964-BF52-BE99957572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9800" y="1573072"/>
            <a:ext cx="2590800" cy="12954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A6500B-F61A-4E09-B5D0-533148CB69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7992" y="3144036"/>
            <a:ext cx="2590800" cy="12954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D4A2FE-72B1-4D61-9880-9A7334E216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7989" y="3677436"/>
            <a:ext cx="2590800" cy="12954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05A7E6-5052-43C4-A9CE-7BDCEA2C32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6323" y="4363235"/>
            <a:ext cx="2590800" cy="12954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B10A2F-438A-48E7-849E-B996EF2B6D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2396" y="1124737"/>
            <a:ext cx="4419595" cy="22097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3EB78D-F4F4-4319-936E-D33383E1EA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3192" y="1162837"/>
            <a:ext cx="2590800" cy="12954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8CEAB8-819D-4D5D-A1A7-E27126C5BF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591" y="4820436"/>
            <a:ext cx="2590800" cy="12954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D45F46-FF68-4D8F-940B-5881E6C7B0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6733" y="1611690"/>
            <a:ext cx="2590800" cy="12954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F08FB9-F38C-4F80-9CA2-9E1C0F561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82255" y="6192036"/>
            <a:ext cx="2590800" cy="12954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2A063F-A70C-44E0-91C6-A830B92A0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1550" y="3210063"/>
            <a:ext cx="3705626" cy="20010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045658-A156-4498-92FF-F3976E4E4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719" y="-1600200"/>
            <a:ext cx="3705626" cy="20010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DCFC6E8-05C8-4673-9AD8-8710ACDA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7716" y="2792218"/>
            <a:ext cx="3705626" cy="20010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5A119BC-0541-4B29-B965-6EBDFB147A8B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307" y="3341506"/>
            <a:ext cx="4474905" cy="447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4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3407E-6 3.33333E-6 L 0.00274 -0.11065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11065 L 0.00391 -0.2421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24213 L 0.00287 -0.36875 " pathEditMode="relative" rAng="0" ptsTypes="AA">
                                      <p:cBhvr>
                                        <p:cTn id="24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10000" decel="86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87 -0.36875 L 0.00274 -0.11065 " pathEditMode="relative" rAng="0" ptsTypes="AA">
                                      <p:cBhvr>
                                        <p:cTn id="34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3" grpId="1"/>
      <p:bldP spid="13" grpId="2"/>
      <p:bldP spid="13" grpId="3"/>
      <p:bldP spid="13" grpId="4"/>
      <p:bldP spid="4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C7FE9-B427-455E-9336-7CF0AFD998A4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92" y="3323269"/>
            <a:ext cx="4474905" cy="4474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5B1DB-FFBD-457D-85FD-1CBE6BE907EC}"/>
              </a:ext>
            </a:extLst>
          </p:cNvPr>
          <p:cNvSpPr txBox="1"/>
          <p:nvPr/>
        </p:nvSpPr>
        <p:spPr>
          <a:xfrm>
            <a:off x="1065212" y="-152400"/>
            <a:ext cx="454297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12000" u="sng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12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ps</a:t>
            </a:r>
            <a:endParaRPr lang="ar-EG" sz="12000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48C5F-93A3-4C81-8EE5-92C4FC019462}"/>
              </a:ext>
            </a:extLst>
          </p:cNvPr>
          <p:cNvSpPr/>
          <p:nvPr/>
        </p:nvSpPr>
        <p:spPr>
          <a:xfrm>
            <a:off x="2441487" y="1447800"/>
            <a:ext cx="730585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44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repetition 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4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looping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44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statement allows you to specify that a program should repeat an action while some </a:t>
            </a:r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remains true.</a:t>
            </a:r>
            <a:endParaRPr lang="ar-EG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7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D64D1-07A0-42C9-83E9-479F3BC0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83" y="0"/>
            <a:ext cx="10624457" cy="2931886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9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hy we need l</a:t>
            </a:r>
            <a:r>
              <a:rPr lang="en-US" sz="9600" u="sng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9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</a:t>
            </a:r>
            <a:endParaRPr lang="ar-EG" sz="9600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4C991-07BE-4E1B-9946-689E7A15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"/>
          <a:stretch/>
        </p:blipFill>
        <p:spPr>
          <a:xfrm>
            <a:off x="2055812" y="3323269"/>
            <a:ext cx="6934200" cy="2931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D5B381A-92D7-4E1F-B3E3-4CE952278BF7}"/>
              </a:ext>
            </a:extLst>
          </p:cNvPr>
          <p:cNvSpPr/>
          <p:nvPr/>
        </p:nvSpPr>
        <p:spPr>
          <a:xfrm>
            <a:off x="3112557" y="3760512"/>
            <a:ext cx="304800" cy="20574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FC66D-C505-4BBF-828C-6B9B37817EB1}"/>
              </a:ext>
            </a:extLst>
          </p:cNvPr>
          <p:cNvSpPr txBox="1"/>
          <p:nvPr/>
        </p:nvSpPr>
        <p:spPr>
          <a:xfrm>
            <a:off x="1893357" y="4312158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100</a:t>
            </a:r>
          </a:p>
          <a:p>
            <a:pPr algn="ctr"/>
            <a:r>
              <a:rPr lang="en-US" sz="2800" dirty="0"/>
              <a:t>times</a:t>
            </a:r>
          </a:p>
        </p:txBody>
      </p:sp>
    </p:spTree>
    <p:extLst>
      <p:ext uri="{BB962C8B-B14F-4D97-AF65-F5344CB8AC3E}">
        <p14:creationId xmlns:p14="http://schemas.microsoft.com/office/powerpoint/2010/main" val="4799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49B1594-5D80-46F6-A3D7-ABA4A9C9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61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three types</a:t>
            </a:r>
            <a:endParaRPr lang="ar-EG" sz="88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ircular Arrow 15">
            <a:extLst>
              <a:ext uri="{FF2B5EF4-FFF2-40B4-BE49-F238E27FC236}">
                <a16:creationId xmlns:a16="http://schemas.microsoft.com/office/drawing/2014/main" id="{F89D745E-C7E5-4239-82DB-8AB5175C312A}"/>
              </a:ext>
            </a:extLst>
          </p:cNvPr>
          <p:cNvSpPr/>
          <p:nvPr/>
        </p:nvSpPr>
        <p:spPr>
          <a:xfrm>
            <a:off x="1370010" y="2324100"/>
            <a:ext cx="3520373" cy="352070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ircular Arrow 25">
            <a:extLst>
              <a:ext uri="{FF2B5EF4-FFF2-40B4-BE49-F238E27FC236}">
                <a16:creationId xmlns:a16="http://schemas.microsoft.com/office/drawing/2014/main" id="{E2D80336-4C92-4B4A-BD72-709DFC880595}"/>
              </a:ext>
            </a:extLst>
          </p:cNvPr>
          <p:cNvSpPr/>
          <p:nvPr/>
        </p:nvSpPr>
        <p:spPr>
          <a:xfrm>
            <a:off x="4820758" y="2347187"/>
            <a:ext cx="3520373" cy="352070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Circular Arrow 26">
            <a:extLst>
              <a:ext uri="{FF2B5EF4-FFF2-40B4-BE49-F238E27FC236}">
                <a16:creationId xmlns:a16="http://schemas.microsoft.com/office/drawing/2014/main" id="{A528E4E3-8518-47F9-9734-163AB25D8060}"/>
              </a:ext>
            </a:extLst>
          </p:cNvPr>
          <p:cNvSpPr/>
          <p:nvPr/>
        </p:nvSpPr>
        <p:spPr>
          <a:xfrm>
            <a:off x="8271505" y="2347187"/>
            <a:ext cx="3520373" cy="352070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23127-0E22-4216-B8C0-319CC1B8B480}"/>
              </a:ext>
            </a:extLst>
          </p:cNvPr>
          <p:cNvSpPr txBox="1"/>
          <p:nvPr/>
        </p:nvSpPr>
        <p:spPr>
          <a:xfrm>
            <a:off x="2624428" y="3622787"/>
            <a:ext cx="103746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endParaRPr lang="ar-EG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0CAA2-F498-4E2A-82F9-211C8B6AEA7D}"/>
              </a:ext>
            </a:extLst>
          </p:cNvPr>
          <p:cNvSpPr txBox="1"/>
          <p:nvPr/>
        </p:nvSpPr>
        <p:spPr>
          <a:xfrm>
            <a:off x="5684705" y="3622787"/>
            <a:ext cx="1792478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endParaRPr lang="ar-EG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705AC-6A37-4B82-A13D-23BA249D3C54}"/>
              </a:ext>
            </a:extLst>
          </p:cNvPr>
          <p:cNvSpPr txBox="1"/>
          <p:nvPr/>
        </p:nvSpPr>
        <p:spPr>
          <a:xfrm>
            <a:off x="9170265" y="3135130"/>
            <a:ext cx="1792478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do-</a:t>
            </a:r>
          </a:p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endParaRPr lang="ar-EG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E5B23A-223F-4542-A7C9-FB0A139E31B3}"/>
              </a:ext>
            </a:extLst>
          </p:cNvPr>
          <p:cNvSpPr txBox="1"/>
          <p:nvPr/>
        </p:nvSpPr>
        <p:spPr>
          <a:xfrm>
            <a:off x="1415844" y="29497"/>
            <a:ext cx="8949886" cy="1323439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8000" dirty="0">
                <a:ln>
                  <a:solidFill>
                    <a:schemeClr val="tx1"/>
                  </a:solidFill>
                </a:ln>
                <a:effectLst/>
                <a:latin typeface="Eras Bold ITC" panose="020B0907030504020204" pitchFamily="34" charset="0"/>
              </a:rPr>
              <a:t>Common in 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effectLst/>
                <a:latin typeface="Eras Bold ITC" panose="020B0907030504020204" pitchFamily="34" charset="0"/>
              </a:rPr>
              <a:t>L</a:t>
            </a:r>
            <a:r>
              <a:rPr lang="en-US" sz="8000" u="sng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effectLst/>
                <a:latin typeface="Eras Bold ITC" panose="020B0907030504020204" pitchFamily="34" charset="0"/>
              </a:rPr>
              <a:t>oo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effectLst/>
                <a:latin typeface="Eras Bold ITC" panose="020B0907030504020204" pitchFamily="34" charset="0"/>
              </a:rPr>
              <a:t>p</a:t>
            </a:r>
            <a:endParaRPr lang="ar-EG" sz="8000" b="1" dirty="0">
              <a:solidFill>
                <a:srgbClr val="BC1C1C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3CEE76-433C-40CE-834A-A1D3882B70C7}"/>
              </a:ext>
            </a:extLst>
          </p:cNvPr>
          <p:cNvSpPr txBox="1">
            <a:spLocks/>
          </p:cNvSpPr>
          <p:nvPr/>
        </p:nvSpPr>
        <p:spPr>
          <a:xfrm>
            <a:off x="1504339" y="1740314"/>
            <a:ext cx="11130116" cy="4493342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0" indent="0" algn="r" defTabSz="1218987" rtl="1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55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E0BD54-9F96-47E0-93F8-CADEABEBC400}"/>
              </a:ext>
            </a:extLst>
          </p:cNvPr>
          <p:cNvSpPr txBox="1">
            <a:spLocks/>
          </p:cNvSpPr>
          <p:nvPr/>
        </p:nvSpPr>
        <p:spPr>
          <a:xfrm>
            <a:off x="989012" y="2127692"/>
            <a:ext cx="11130116" cy="4493342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0" indent="0" algn="r" defTabSz="1218987" rtl="1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r" defTabSz="1218987" rtl="1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Counter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nitialization </a:t>
            </a:r>
          </a:p>
          <a:p>
            <a:pPr marL="685800" indent="-685800" algn="l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ondition to check</a:t>
            </a:r>
          </a:p>
          <a:p>
            <a:pPr marL="685800" indent="-685800" algn="l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Counter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ncrement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ecrement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85800" indent="-685800" algn="l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55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999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ody</a:t>
            </a:r>
            <a:endParaRPr lang="ar-EG" sz="5500" b="1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00999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0" y="3323297"/>
            <a:ext cx="4473740" cy="4473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06" y="2743200"/>
            <a:ext cx="10016104" cy="2456810"/>
          </a:xfrm>
        </p:spPr>
        <p:txBody>
          <a:bodyPr>
            <a:noAutofit/>
          </a:bodyPr>
          <a:lstStyle/>
          <a:p>
            <a:pPr algn="ctr"/>
            <a:r>
              <a:rPr lang="en-US" sz="1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1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or</a:t>
            </a:r>
            <a:br>
              <a:rPr lang="en-US" sz="1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</a:br>
            <a:r>
              <a:rPr lang="en-US" sz="166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</a:t>
            </a:r>
            <a:endParaRPr lang="ar-EG" sz="3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01555" y="3325968"/>
            <a:ext cx="11241257" cy="25540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		        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ar-EG" sz="3999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067923" y="3318747"/>
            <a:ext cx="4945707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Increment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Decrement</a:t>
            </a:r>
            <a:endParaRPr lang="ar-EG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3456" y="3344315"/>
            <a:ext cx="2266377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  <a:endParaRPr lang="ar-EG" sz="2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4536"/>
            <a:ext cx="10016104" cy="1451967"/>
          </a:xfrm>
        </p:spPr>
        <p:txBody>
          <a:bodyPr>
            <a:normAutofit/>
          </a:bodyPr>
          <a:lstStyle/>
          <a:p>
            <a:pPr rtl="0"/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or</a:t>
            </a:r>
            <a:r>
              <a:rPr lang="en-US" sz="7198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72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72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 Structure</a:t>
            </a:r>
            <a:endParaRPr lang="ar-EG" sz="7198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B3CD45F-CCAE-4B18-8F32-7EB7C9841CDD}"/>
              </a:ext>
            </a:extLst>
          </p:cNvPr>
          <p:cNvSpPr/>
          <p:nvPr/>
        </p:nvSpPr>
        <p:spPr>
          <a:xfrm rot="16200000">
            <a:off x="6466034" y="-1697069"/>
            <a:ext cx="934967" cy="9829488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 sz="2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5075" y="4002913"/>
            <a:ext cx="451835" cy="614339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2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37687" y="5200188"/>
            <a:ext cx="456963" cy="679659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2399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654614" y="5540018"/>
            <a:ext cx="2056980" cy="886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599" b="1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endParaRPr lang="ar-EG" sz="4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Elbow Connector 18"/>
          <p:cNvCxnSpPr>
            <a:stCxn id="13" idx="6"/>
            <a:endCxn id="17" idx="7"/>
          </p:cNvCxnSpPr>
          <p:nvPr/>
        </p:nvCxnSpPr>
        <p:spPr>
          <a:xfrm>
            <a:off x="1526910" y="4310083"/>
            <a:ext cx="9883446" cy="1359815"/>
          </a:xfrm>
          <a:prstGeom prst="curvedConnector2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4" idx="6"/>
            <a:endCxn id="17" idx="3"/>
          </p:cNvCxnSpPr>
          <p:nvPr/>
        </p:nvCxnSpPr>
        <p:spPr>
          <a:xfrm>
            <a:off x="1494650" y="5540018"/>
            <a:ext cx="8461202" cy="756995"/>
          </a:xfrm>
          <a:prstGeom prst="curvedConnector4">
            <a:avLst>
              <a:gd name="adj1" fmla="val 48220"/>
              <a:gd name="adj2" fmla="val 130198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98716" y="1863316"/>
            <a:ext cx="2469601" cy="886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599" b="1" dirty="0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endParaRPr lang="ar-EG" sz="4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942593" y="3333774"/>
            <a:ext cx="2835230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lang="ar-EG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8773" y="4617252"/>
            <a:ext cx="3526073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999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Statements</a:t>
            </a:r>
          </a:p>
        </p:txBody>
      </p:sp>
    </p:spTree>
    <p:extLst>
      <p:ext uri="{BB962C8B-B14F-4D97-AF65-F5344CB8AC3E}">
        <p14:creationId xmlns:p14="http://schemas.microsoft.com/office/powerpoint/2010/main" val="39760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0" grpId="0"/>
      <p:bldP spid="69" grpId="0"/>
      <p:bldP spid="2" grpId="0"/>
      <p:bldP spid="10" grpId="0" animBg="1"/>
      <p:bldP spid="13" grpId="0" animBg="1"/>
      <p:bldP spid="14" grpId="0" animBg="1"/>
      <p:bldP spid="17" grpId="0" animBg="1"/>
      <p:bldP spid="24" grpId="0" animBg="1"/>
      <p:bldP spid="68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>
            <a:extLst>
              <a:ext uri="{FF2B5EF4-FFF2-40B4-BE49-F238E27FC236}">
                <a16:creationId xmlns:a16="http://schemas.microsoft.com/office/drawing/2014/main" id="{F18F8533-A0EC-4CA7-93F2-9F4FCF619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49140"/>
            <a:ext cx="11355388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;  </a:t>
            </a:r>
            <a:r>
              <a:rPr lang="en-US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n-US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n-US" altLang="en-US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4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9114FC1-380F-4587-8B55-5C39258E6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2" y="457200"/>
            <a:ext cx="4722812" cy="7620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xample </a:t>
            </a:r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1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: </a:t>
            </a:r>
            <a:endParaRPr lang="en-US" altLang="en-US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24693" y="1868864"/>
            <a:ext cx="10165520" cy="41539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Initialization the counter </a:t>
            </a:r>
            <a:r>
              <a:rPr lang="en-US" sz="4399" b="1" dirty="0">
                <a:solidFill>
                  <a:srgbClr val="BC1C1C"/>
                </a:solidFill>
              </a:rPr>
              <a:t>(for </a:t>
            </a:r>
            <a:r>
              <a:rPr lang="en-US" sz="4399" b="1" u="sng" dirty="0">
                <a:solidFill>
                  <a:srgbClr val="BC1C1C"/>
                </a:solidFill>
              </a:rPr>
              <a:t>once</a:t>
            </a:r>
            <a:r>
              <a:rPr lang="en-US" sz="4399" b="1" dirty="0">
                <a:solidFill>
                  <a:srgbClr val="BC1C1C"/>
                </a:solidFill>
              </a:rPr>
              <a:t>)</a:t>
            </a:r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Check on the condition</a:t>
            </a:r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Execute the body</a:t>
            </a:r>
            <a:endParaRPr lang="ar-EG" sz="4399" b="1" dirty="0"/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(Increment or Decrement) the counter</a:t>
            </a:r>
            <a:endParaRPr lang="ar-EG" sz="4399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98612" y="173514"/>
            <a:ext cx="8355172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8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or</a:t>
            </a:r>
            <a:r>
              <a:rPr lang="en-US" sz="80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 Steps :</a:t>
            </a:r>
            <a:endParaRPr lang="ar-EG" sz="7998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91380" y="2971919"/>
            <a:ext cx="10298834" cy="340906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2399"/>
          </a:p>
        </p:txBody>
      </p:sp>
    </p:spTree>
    <p:extLst>
      <p:ext uri="{BB962C8B-B14F-4D97-AF65-F5344CB8AC3E}">
        <p14:creationId xmlns:p14="http://schemas.microsoft.com/office/powerpoint/2010/main" val="15115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65119" y="2209800"/>
            <a:ext cx="10723706" cy="387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  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 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7416" name="AutoShape 11"/>
          <p:cNvSpPr>
            <a:spLocks noChangeArrowheads="1"/>
          </p:cNvSpPr>
          <p:nvPr/>
        </p:nvSpPr>
        <p:spPr bwMode="auto">
          <a:xfrm>
            <a:off x="6273077" y="685800"/>
            <a:ext cx="3714996" cy="718952"/>
          </a:xfrm>
          <a:prstGeom prst="wedgeRoundRectCallout">
            <a:avLst>
              <a:gd name="adj1" fmla="val -99029"/>
              <a:gd name="adj2" fmla="val 189144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Initialize the counter</a:t>
            </a:r>
          </a:p>
        </p:txBody>
      </p:sp>
      <p:sp>
        <p:nvSpPr>
          <p:cNvPr id="2" name="Flowchart: Terminator 1"/>
          <p:cNvSpPr/>
          <p:nvPr/>
        </p:nvSpPr>
        <p:spPr>
          <a:xfrm>
            <a:off x="2284412" y="2514600"/>
            <a:ext cx="3581400" cy="6346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$counter = 1 ;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3603" y="166843"/>
            <a:ext cx="4113609" cy="761802"/>
          </a:xfrm>
        </p:spPr>
        <p:txBody>
          <a:bodyPr>
            <a:no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48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xample 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1</a:t>
            </a:r>
            <a:r>
              <a:rPr lang="en-US" sz="48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: </a:t>
            </a:r>
            <a:endParaRPr lang="en-US" altLang="en-US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6" grpId="0" animBg="1"/>
      <p:bldP spid="2" grpId="0" animBg="1"/>
      <p:bldP spid="174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446212" y="2209800"/>
            <a:ext cx="10266526" cy="37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 counter &lt;= 5 ;  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7369215" y="744557"/>
            <a:ext cx="3600728" cy="718952"/>
          </a:xfrm>
          <a:prstGeom prst="wedgeRoundRectCallout">
            <a:avLst>
              <a:gd name="adj1" fmla="val -56312"/>
              <a:gd name="adj2" fmla="val 187125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Check the condition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5256212" y="2449230"/>
            <a:ext cx="3276600" cy="6346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 &lt;= 5; </a:t>
            </a:r>
            <a:endParaRPr lang="en-US" altLang="en-US" sz="3599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2834" y="744556"/>
            <a:ext cx="2630163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1</a:t>
            </a:r>
            <a:endParaRPr lang="ar-EG" sz="399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45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67028E86-39B4-4C30-8D27-A6D4A937E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98" y="4856962"/>
            <a:ext cx="3705626" cy="20010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B9FE62-5580-4356-B153-46F9BE2FC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888" y="218683"/>
            <a:ext cx="1219197" cy="60959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E86C31C-1092-4DD6-BDE1-7A12F82ED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99" y="2504682"/>
            <a:ext cx="1219197" cy="60959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9DEEC2A-BDC0-4017-AF2A-111DA7C78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3038082"/>
            <a:ext cx="1219197" cy="6095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8553408-43BB-4E8A-960D-6D46EA7E2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500" y="4257282"/>
            <a:ext cx="1219197" cy="60959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D793A86-05B5-4F0F-BAC6-A203B1D68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099" y="828282"/>
            <a:ext cx="1219197" cy="60959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339F26-B0F1-419D-9683-4392905CA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899" y="523483"/>
            <a:ext cx="1219197" cy="60959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1C87829-A97C-4D2D-864E-B9659D92A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500" y="4181082"/>
            <a:ext cx="1219197" cy="6095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06EFF8-F503-49FF-A0E4-9B554B098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99" y="1007822"/>
            <a:ext cx="1219197" cy="6095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49B64A9-909B-430A-9716-B8F97A3EB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836" y="5552682"/>
            <a:ext cx="1219197" cy="60959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A3B3156-0CA3-41FC-8C6A-E90AD1CB2E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899" y="303228"/>
            <a:ext cx="1693335" cy="9144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AE29F8C-0071-4B86-962E-51309695EB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085" y="1312621"/>
            <a:ext cx="1693335" cy="9144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185129D-155F-4874-8B0A-FF97A3C8A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163" y="181097"/>
            <a:ext cx="1693335" cy="9144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47CC672-6180-41C9-91A6-05675DCBF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629" y="2960053"/>
            <a:ext cx="1693335" cy="91440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526ACF8-BB03-4CE1-882E-D179A293BC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296" y="5484824"/>
            <a:ext cx="1693335" cy="91440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E9B3763-BCD5-47FE-B320-C6D379FA5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755" y="1780262"/>
            <a:ext cx="2590800" cy="129540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6C167EF-D03D-4FD2-A208-0D8462E1E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63" y="3351226"/>
            <a:ext cx="2590800" cy="12954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32A6AC2-C6F8-48F5-8623-D222E27DFB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566" y="3884626"/>
            <a:ext cx="2590800" cy="129540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9C032-455F-4C30-97D7-9354A83D58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232" y="4570425"/>
            <a:ext cx="2590800" cy="12954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F96CA13-FA24-460D-990E-36913F736A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159" y="1331927"/>
            <a:ext cx="4419595" cy="22097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B6A2A71-9895-45E1-8D6B-6FDABB1CB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363" y="1370027"/>
            <a:ext cx="2590800" cy="129540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D68AF1-8CCD-4EAF-BBEB-8018634B1E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964" y="5027626"/>
            <a:ext cx="2590800" cy="129540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0A484C3-4904-4B4B-8481-0D792FBAB4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822" y="1818880"/>
            <a:ext cx="2590800" cy="129540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D80523D-BB17-48D3-8045-AFA908ACB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300" y="6399226"/>
            <a:ext cx="2590800" cy="129540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7C78369-07A4-426C-99B7-656A9710F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37" y="3531807"/>
            <a:ext cx="3705626" cy="20010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384F73B-6E98-4B8D-97FD-DD264F89B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836" y="-1393010"/>
            <a:ext cx="3705626" cy="20010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7DFE0C-9A0A-427C-8E00-4D86AA760B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839" y="3026588"/>
            <a:ext cx="3705626" cy="2001038"/>
          </a:xfrm>
          <a:prstGeom prst="rect">
            <a:avLst/>
          </a:prstGeom>
        </p:spPr>
      </p:pic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10D9F66-2B70-4FC5-BF25-F29609387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269950"/>
              </p:ext>
            </p:extLst>
          </p:nvPr>
        </p:nvGraphicFramePr>
        <p:xfrm>
          <a:off x="745322" y="-1073"/>
          <a:ext cx="10698180" cy="691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20AABB9E-D244-4EBF-BF1E-83F874A78D61}"/>
              </a:ext>
            </a:extLst>
          </p:cNvPr>
          <p:cNvSpPr/>
          <p:nvPr/>
        </p:nvSpPr>
        <p:spPr>
          <a:xfrm>
            <a:off x="9371012" y="1066800"/>
            <a:ext cx="2265529" cy="1091822"/>
          </a:xfrm>
          <a:prstGeom prst="ellipse">
            <a:avLst/>
          </a:prstGeom>
          <a:noFill/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3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8DFC3902-FCD3-4B57-9038-90F47DB44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>
                                            <p:graphicEl>
                                              <a:dgm id="{8DFC3902-FCD3-4B57-9038-90F47DB44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>
                                            <p:graphicEl>
                                              <a:dgm id="{8DFC3902-FCD3-4B57-9038-90F47DB44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>
                                            <p:graphicEl>
                                              <a:dgm id="{8DFC3902-FCD3-4B57-9038-90F47DB44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>
                                            <p:graphicEl>
                                              <a:dgm id="{8DFC3902-FCD3-4B57-9038-90F47DB44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9464D28A-A42B-47D0-9DBB-98301D303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0">
                                            <p:graphicEl>
                                              <a:dgm id="{9464D28A-A42B-47D0-9DBB-98301D303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B4711012-9FC0-40D4-8030-CF3280D1E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>
                                            <p:graphicEl>
                                              <a:dgm id="{B4711012-9FC0-40D4-8030-CF3280D1E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>
                                            <p:graphicEl>
                                              <a:dgm id="{B4711012-9FC0-40D4-8030-CF3280D1E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>
                                            <p:graphicEl>
                                              <a:dgm id="{B4711012-9FC0-40D4-8030-CF3280D1E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>
                                            <p:graphicEl>
                                              <a:dgm id="{B4711012-9FC0-40D4-8030-CF3280D1E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AB9EBF34-1D34-4543-A6B9-57248978C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">
                                            <p:graphicEl>
                                              <a:dgm id="{AB9EBF34-1D34-4543-A6B9-57248978C3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3AFB34A-FF5F-4163-AC5B-84FD7FB24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>
                                            <p:graphicEl>
                                              <a:dgm id="{E3AFB34A-FF5F-4163-AC5B-84FD7FB24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>
                                            <p:graphicEl>
                                              <a:dgm id="{E3AFB34A-FF5F-4163-AC5B-84FD7FB24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>
                                            <p:graphicEl>
                                              <a:dgm id="{E3AFB34A-FF5F-4163-AC5B-84FD7FB24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>
                                            <p:graphicEl>
                                              <a:dgm id="{E3AFB34A-FF5F-4163-AC5B-84FD7FB24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5258DC0-3050-41EB-9300-D77EA8506B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">
                                            <p:graphicEl>
                                              <a:dgm id="{E5258DC0-3050-41EB-9300-D77EA8506B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F4F4B7F-20D2-46B6-8044-ED625F7B4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0">
                                            <p:graphicEl>
                                              <a:dgm id="{1F4F4B7F-20D2-46B6-8044-ED625F7B4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63B04E3-ABC0-4B12-9432-B8055C6C5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0">
                                            <p:graphicEl>
                                              <a:dgm id="{163B04E3-ABC0-4B12-9432-B8055C6C5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9327AEB5-08B4-4447-B32C-EAAAB6E60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0">
                                            <p:graphicEl>
                                              <a:dgm id="{9327AEB5-08B4-4447-B32C-EAAAB6E60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D5B23B4-D2EC-45F2-8719-B72F9C02B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0">
                                            <p:graphicEl>
                                              <a:dgm id="{1D5B23B4-D2EC-45F2-8719-B72F9C02B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F8B5504E-7FDA-47A5-ADD4-C54AE26E3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">
                                            <p:graphicEl>
                                              <a:dgm id="{F8B5504E-7FDA-47A5-ADD4-C54AE26E3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 uiExpand="1">
        <p:bldSub>
          <a:bldDgm bld="lvlAtOnce"/>
        </p:bldSub>
      </p:bldGraphic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7369215" y="744557"/>
            <a:ext cx="3600728" cy="718952"/>
          </a:xfrm>
          <a:prstGeom prst="wedgeRoundRectCallout">
            <a:avLst>
              <a:gd name="adj1" fmla="val -97417"/>
              <a:gd name="adj2" fmla="val 421246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Execute the body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523603" y="2187613"/>
            <a:ext cx="10131961" cy="378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2" name="Flowchart: Terminator 11"/>
          <p:cNvSpPr/>
          <p:nvPr/>
        </p:nvSpPr>
        <p:spPr>
          <a:xfrm>
            <a:off x="1903412" y="4191000"/>
            <a:ext cx="7379500" cy="76430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002437002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081126" y="744557"/>
            <a:ext cx="4091964" cy="718952"/>
          </a:xfrm>
          <a:prstGeom prst="wedgeRoundRectCallout">
            <a:avLst>
              <a:gd name="adj1" fmla="val 31942"/>
              <a:gd name="adj2" fmla="val 179052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Increment the counter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23603" y="2187613"/>
            <a:ext cx="10131961" cy="37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5;                        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    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2" name="Flowchart: Terminator 11"/>
          <p:cNvSpPr/>
          <p:nvPr/>
        </p:nvSpPr>
        <p:spPr>
          <a:xfrm>
            <a:off x="8609012" y="2373301"/>
            <a:ext cx="2715587" cy="76430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$counter++</a:t>
            </a:r>
            <a:endParaRPr lang="en-US" altLang="en-US" sz="3599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2834" y="744556"/>
            <a:ext cx="2633368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2</a:t>
            </a:r>
            <a:endParaRPr lang="ar-EG" sz="399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704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523602" y="2187613"/>
            <a:ext cx="10036736" cy="387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 counter &lt;= 5 ; 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7369215" y="744557"/>
            <a:ext cx="3600728" cy="718952"/>
          </a:xfrm>
          <a:prstGeom prst="wedgeRoundRectCallout">
            <a:avLst>
              <a:gd name="adj1" fmla="val -56312"/>
              <a:gd name="adj2" fmla="val 187125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Check the condition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2834" y="744556"/>
            <a:ext cx="2633368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2</a:t>
            </a:r>
            <a:endParaRPr lang="ar-EG" sz="3999" b="1" dirty="0">
              <a:solidFill>
                <a:srgbClr val="C00000"/>
              </a:solidFill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FC41D78-EA01-4640-A445-CE93AE039F93}"/>
              </a:ext>
            </a:extLst>
          </p:cNvPr>
          <p:cNvSpPr/>
          <p:nvPr/>
        </p:nvSpPr>
        <p:spPr>
          <a:xfrm>
            <a:off x="5408612" y="2473670"/>
            <a:ext cx="3276600" cy="6346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 &lt;= 5; </a:t>
            </a:r>
            <a:endParaRPr lang="en-US" altLang="en-US" sz="3599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99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369215" y="744557"/>
            <a:ext cx="3600728" cy="718952"/>
          </a:xfrm>
          <a:prstGeom prst="wedgeRoundRectCallout">
            <a:avLst>
              <a:gd name="adj1" fmla="val -97417"/>
              <a:gd name="adj2" fmla="val 421246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Execute the body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23602" y="2187613"/>
            <a:ext cx="10112916" cy="368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C59A1EB-A410-4817-824F-F194602C5916}"/>
              </a:ext>
            </a:extLst>
          </p:cNvPr>
          <p:cNvSpPr/>
          <p:nvPr/>
        </p:nvSpPr>
        <p:spPr>
          <a:xfrm>
            <a:off x="1790079" y="4191000"/>
            <a:ext cx="7379500" cy="76430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321292762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7179979" y="744557"/>
            <a:ext cx="3979199" cy="718952"/>
          </a:xfrm>
          <a:prstGeom prst="wedgeRoundRectCallout">
            <a:avLst>
              <a:gd name="adj1" fmla="val 31942"/>
              <a:gd name="adj2" fmla="val 179052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Increment the counter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3603" y="2187613"/>
            <a:ext cx="10151006" cy="37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counter++  ))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8456613" y="2395127"/>
            <a:ext cx="2590800" cy="76430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$counter++</a:t>
            </a:r>
            <a:endParaRPr lang="en-US" altLang="en-US" sz="3599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>
            <p:custDataLst>
              <p:custData r:id="rId1"/>
            </p:custDataLst>
          </p:nvPr>
        </p:nvSpPr>
        <p:spPr>
          <a:xfrm>
            <a:off x="1842834" y="744556"/>
            <a:ext cx="2633368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3</a:t>
            </a:r>
            <a:endParaRPr lang="ar-EG" sz="399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3397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46073" y="2209800"/>
            <a:ext cx="10742752" cy="37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 counter &lt;= 5 ;  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161212" y="862933"/>
            <a:ext cx="3600728" cy="718952"/>
          </a:xfrm>
          <a:prstGeom prst="wedgeRoundRectCallout">
            <a:avLst>
              <a:gd name="adj1" fmla="val -56312"/>
              <a:gd name="adj2" fmla="val 187125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Check the condition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2834" y="744556"/>
            <a:ext cx="2633368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6</a:t>
            </a:r>
            <a:endParaRPr lang="ar-EG" sz="3999" b="1" dirty="0">
              <a:solidFill>
                <a:srgbClr val="C00000"/>
              </a:solidFill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E5F6008-2326-4C60-B7A3-95F9284D60BA}"/>
              </a:ext>
            </a:extLst>
          </p:cNvPr>
          <p:cNvSpPr/>
          <p:nvPr/>
        </p:nvSpPr>
        <p:spPr>
          <a:xfrm>
            <a:off x="5332412" y="2449230"/>
            <a:ext cx="3276600" cy="6346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 &lt;= 5; </a:t>
            </a:r>
            <a:endParaRPr lang="en-US" altLang="en-US" sz="3599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03131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6684808" y="744557"/>
            <a:ext cx="4969542" cy="718952"/>
          </a:xfrm>
          <a:prstGeom prst="wedgeRoundRectCallout">
            <a:avLst>
              <a:gd name="adj1" fmla="val -125495"/>
              <a:gd name="adj2" fmla="val 608190"/>
              <a:gd name="adj3" fmla="val 16667"/>
            </a:avLst>
          </a:prstGeom>
          <a:solidFill>
            <a:srgbClr val="BC1C1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199" dirty="0">
                <a:latin typeface="Calibri" panose="020F0502020204030204" pitchFamily="34" charset="0"/>
                <a:cs typeface="Calibri" panose="020F0502020204030204" pitchFamily="34" charset="0"/>
              </a:rPr>
              <a:t>Exit the loop and continue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3603" y="2187613"/>
            <a:ext cx="10130747" cy="37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$counter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en-US" altLang="en-US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4" name="Flowchart: Terminator 13"/>
          <p:cNvSpPr/>
          <p:nvPr/>
        </p:nvSpPr>
        <p:spPr>
          <a:xfrm>
            <a:off x="1523603" y="5542999"/>
            <a:ext cx="9635576" cy="1153386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endParaRPr lang="en-US" altLang="en-US" sz="3599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2834" y="744556"/>
            <a:ext cx="2633368" cy="7077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999" b="1" dirty="0">
                <a:solidFill>
                  <a:srgbClr val="C00000"/>
                </a:solidFill>
              </a:rPr>
              <a:t>counter = 6</a:t>
            </a:r>
            <a:endParaRPr lang="ar-EG" sz="399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93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355AF2-0CE5-43A7-9DE4-8CE26D317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37" y="1476089"/>
            <a:ext cx="10130747" cy="47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for(</a:t>
            </a:r>
            <a:r>
              <a:rPr lang="ar-EG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ar-EG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    </a:t>
            </a: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PHP</a:t>
            </a:r>
            <a:r>
              <a:rPr lang="en-US" altLang="en-US" sz="4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ar-EG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9B415-DF1B-4A0E-8D8E-CDB54BB5B4E6}"/>
              </a:ext>
            </a:extLst>
          </p:cNvPr>
          <p:cNvSpPr/>
          <p:nvPr/>
        </p:nvSpPr>
        <p:spPr>
          <a:xfrm>
            <a:off x="742013" y="707262"/>
            <a:ext cx="3324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;</a:t>
            </a:r>
            <a:r>
              <a:rPr lang="ar-EG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2D5DB-2746-4CB7-AF72-BEF47E8CCEF3}"/>
              </a:ext>
            </a:extLst>
          </p:cNvPr>
          <p:cNvSpPr txBox="1"/>
          <p:nvPr/>
        </p:nvSpPr>
        <p:spPr>
          <a:xfrm>
            <a:off x="863872" y="4648200"/>
            <a:ext cx="4488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$counter</a:t>
            </a:r>
            <a:r>
              <a:rPr lang="en-US" altLang="en-US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++;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2D680D-9203-4E78-BE64-7611FADCB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562100"/>
            <a:ext cx="4343400" cy="373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09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0" y="3323297"/>
            <a:ext cx="4473740" cy="4473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06" y="2743200"/>
            <a:ext cx="10016104" cy="2456810"/>
          </a:xfrm>
        </p:spPr>
        <p:txBody>
          <a:bodyPr>
            <a:noAutofit/>
          </a:bodyPr>
          <a:lstStyle/>
          <a:p>
            <a:pPr algn="ctr"/>
            <a:r>
              <a:rPr lang="en-US" sz="1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1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hile</a:t>
            </a:r>
            <a:br>
              <a:rPr lang="en-US" sz="1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</a:br>
            <a:r>
              <a:rPr lang="en-US" sz="166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16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</a:t>
            </a:r>
            <a:endParaRPr lang="ar-EG" sz="3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6812" y="1058117"/>
            <a:ext cx="6608629" cy="57236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Condition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Our Statements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	Increment </a:t>
            </a:r>
            <a:r>
              <a:rPr lang="en-US" sz="39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 Decrement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ar-EG" sz="39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A766B-B0D3-4AC5-A806-53F042A54533}"/>
              </a:ext>
            </a:extLst>
          </p:cNvPr>
          <p:cNvSpPr txBox="1"/>
          <p:nvPr/>
        </p:nvSpPr>
        <p:spPr>
          <a:xfrm>
            <a:off x="1522412" y="0"/>
            <a:ext cx="1173480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hile</a:t>
            </a:r>
            <a:r>
              <a:rPr lang="en-US" sz="66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6600" u="sng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 Structure</a:t>
            </a:r>
            <a:endParaRPr lang="ar-EG" sz="8000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05B1DB-FFBD-457D-85FD-1CBE6BE907EC}"/>
              </a:ext>
            </a:extLst>
          </p:cNvPr>
          <p:cNvSpPr txBox="1"/>
          <p:nvPr/>
        </p:nvSpPr>
        <p:spPr>
          <a:xfrm>
            <a:off x="1065212" y="-152400"/>
            <a:ext cx="1089660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0" u="sng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i</a:t>
            </a:r>
            <a:r>
              <a:rPr lang="en-US" sz="10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f-</a:t>
            </a:r>
            <a:r>
              <a:rPr lang="en-US" sz="10000" u="sng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10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lse</a:t>
            </a:r>
            <a:endParaRPr lang="ar-EG" sz="10000" b="1" dirty="0">
              <a:solidFill>
                <a:srgbClr val="00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48C5F-93A3-4C81-8EE5-92C4FC019462}"/>
              </a:ext>
            </a:extLst>
          </p:cNvPr>
          <p:cNvSpPr/>
          <p:nvPr/>
        </p:nvSpPr>
        <p:spPr>
          <a:xfrm>
            <a:off x="2436812" y="1447800"/>
            <a:ext cx="8001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 Very often when you write code, you want to perform </a:t>
            </a:r>
            <a:r>
              <a:rPr lang="en-US" sz="4400" dirty="0">
                <a:solidFill>
                  <a:srgbClr val="FF0000"/>
                </a:solidFill>
              </a:rPr>
              <a:t>d</a:t>
            </a:r>
            <a:r>
              <a:rPr lang="en-US" sz="4400" dirty="0"/>
              <a:t>ifferent </a:t>
            </a:r>
            <a:r>
              <a:rPr lang="en-US" sz="4400" dirty="0">
                <a:solidFill>
                  <a:srgbClr val="FF0000"/>
                </a:solidFill>
              </a:rPr>
              <a:t>actions</a:t>
            </a:r>
            <a:r>
              <a:rPr lang="en-US" sz="4400" dirty="0"/>
              <a:t> for </a:t>
            </a:r>
            <a:r>
              <a:rPr lang="en-US" sz="4400" dirty="0">
                <a:solidFill>
                  <a:srgbClr val="FF0000"/>
                </a:solidFill>
              </a:rPr>
              <a:t>d</a:t>
            </a:r>
            <a:r>
              <a:rPr lang="en-US" sz="4400" dirty="0"/>
              <a:t>ifferent </a:t>
            </a:r>
            <a:r>
              <a:rPr lang="en-US" sz="4400" dirty="0">
                <a:solidFill>
                  <a:srgbClr val="FF0000"/>
                </a:solidFill>
              </a:rPr>
              <a:t>decisions</a:t>
            </a:r>
            <a:r>
              <a:rPr lang="en-US" sz="4400" dirty="0"/>
              <a:t>. You can use </a:t>
            </a:r>
            <a:r>
              <a:rPr lang="en-US" sz="4400" dirty="0">
                <a:solidFill>
                  <a:srgbClr val="FF0000"/>
                </a:solidFill>
              </a:rPr>
              <a:t>conditional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statements</a:t>
            </a:r>
            <a:r>
              <a:rPr lang="en-US" sz="4400" dirty="0"/>
              <a:t> in your code to do this.</a:t>
            </a:r>
            <a:endParaRPr lang="ar-EG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24693" y="1868864"/>
            <a:ext cx="10165520" cy="415390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Initialization the counter </a:t>
            </a:r>
            <a:r>
              <a:rPr lang="en-US" sz="4399" b="1" dirty="0">
                <a:solidFill>
                  <a:srgbClr val="BC1C1C"/>
                </a:solidFill>
              </a:rPr>
              <a:t>(for </a:t>
            </a:r>
            <a:r>
              <a:rPr lang="en-US" sz="4399" b="1" u="sng" dirty="0">
                <a:solidFill>
                  <a:srgbClr val="BC1C1C"/>
                </a:solidFill>
              </a:rPr>
              <a:t>once</a:t>
            </a:r>
            <a:r>
              <a:rPr lang="en-US" sz="4399" b="1" dirty="0">
                <a:solidFill>
                  <a:srgbClr val="BC1C1C"/>
                </a:solidFill>
              </a:rPr>
              <a:t>)</a:t>
            </a:r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Check on the condition</a:t>
            </a:r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Execute the body</a:t>
            </a:r>
            <a:endParaRPr lang="ar-EG" sz="4399" b="1" dirty="0"/>
          </a:p>
          <a:p>
            <a:pPr marL="742727" indent="-742727">
              <a:lnSpc>
                <a:spcPct val="150000"/>
              </a:lnSpc>
              <a:buFont typeface="+mj-lt"/>
              <a:buAutoNum type="arabicPeriod"/>
            </a:pPr>
            <a:r>
              <a:rPr lang="en-US" sz="4399" b="1" dirty="0"/>
              <a:t>(Increment or Decrement) the counter</a:t>
            </a:r>
            <a:endParaRPr lang="ar-EG" sz="4399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55587" y="204143"/>
            <a:ext cx="9677649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8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hile</a:t>
            </a:r>
            <a:r>
              <a:rPr lang="en-US" sz="8000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oo</a:t>
            </a:r>
            <a:r>
              <a:rPr lang="en-US" sz="80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p Steps :</a:t>
            </a:r>
            <a:endParaRPr lang="ar-EG" sz="7998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91380" y="2971919"/>
            <a:ext cx="10298834" cy="340906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2399"/>
          </a:p>
        </p:txBody>
      </p:sp>
    </p:spTree>
    <p:extLst>
      <p:ext uri="{BB962C8B-B14F-4D97-AF65-F5344CB8AC3E}">
        <p14:creationId xmlns:p14="http://schemas.microsoft.com/office/powerpoint/2010/main" val="2354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7089" y="1315768"/>
            <a:ext cx="4739974" cy="10029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 $counter = 1 ;    </a:t>
            </a:r>
            <a:endParaRPr lang="ar-EG" sz="4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7213" y="2396443"/>
            <a:ext cx="8501422" cy="4154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99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en-US" sz="43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 $counter &lt;= 5 </a:t>
            </a:r>
            <a:r>
              <a:rPr lang="en-US" sz="4399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  {</a:t>
            </a:r>
          </a:p>
          <a:p>
            <a:pPr>
              <a:lnSpc>
                <a:spcPct val="150000"/>
              </a:lnSpc>
            </a:pP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	echo “Welcome to PHP”;</a:t>
            </a:r>
          </a:p>
          <a:p>
            <a:pPr>
              <a:lnSpc>
                <a:spcPct val="150000"/>
              </a:lnSpc>
            </a:pP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 	$counter++;</a:t>
            </a:r>
          </a:p>
          <a:p>
            <a:pPr>
              <a:lnSpc>
                <a:spcPct val="150000"/>
              </a:lnSpc>
            </a:pPr>
            <a:r>
              <a:rPr lang="en-US" sz="4399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ar-EG" sz="43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18337" y="1353158"/>
            <a:ext cx="3819095" cy="1161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37470" y="2471013"/>
            <a:ext cx="3476853" cy="10866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urved Connector 14"/>
          <p:cNvCxnSpPr>
            <a:cxnSpLocks/>
            <a:stCxn id="11" idx="7"/>
            <a:endCxn id="26" idx="1"/>
          </p:cNvCxnSpPr>
          <p:nvPr/>
        </p:nvCxnSpPr>
        <p:spPr>
          <a:xfrm rot="16200000" flipH="1">
            <a:off x="6435809" y="-34479"/>
            <a:ext cx="198113" cy="3313456"/>
          </a:xfrm>
          <a:prstGeom prst="curvedConnector4">
            <a:avLst>
              <a:gd name="adj1" fmla="val -115389"/>
              <a:gd name="adj2" fmla="val 58440"/>
            </a:avLst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cxnSpLocks/>
            <a:stCxn id="13" idx="7"/>
            <a:endCxn id="31" idx="1"/>
          </p:cNvCxnSpPr>
          <p:nvPr/>
        </p:nvCxnSpPr>
        <p:spPr>
          <a:xfrm rot="5400000" flipH="1" flipV="1">
            <a:off x="7352379" y="1647907"/>
            <a:ext cx="35014" cy="1929472"/>
          </a:xfrm>
          <a:prstGeom prst="curvedConnector4">
            <a:avLst>
              <a:gd name="adj1" fmla="val 652882"/>
              <a:gd name="adj2" fmla="val 63195"/>
            </a:avLst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91594" y="1336685"/>
            <a:ext cx="3093695" cy="7692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34622" y="2210515"/>
            <a:ext cx="2468303" cy="7692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188238" y="2698587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687089" y="5721696"/>
            <a:ext cx="524273" cy="7237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Elbow Connector 50"/>
          <p:cNvCxnSpPr>
            <a:stCxn id="44" idx="6"/>
            <a:endCxn id="58" idx="3"/>
          </p:cNvCxnSpPr>
          <p:nvPr/>
        </p:nvCxnSpPr>
        <p:spPr>
          <a:xfrm>
            <a:off x="7712511" y="3060442"/>
            <a:ext cx="4070980" cy="3412045"/>
          </a:xfrm>
          <a:prstGeom prst="bentConnector3">
            <a:avLst>
              <a:gd name="adj1" fmla="val 105614"/>
            </a:avLst>
          </a:prstGeom>
          <a:ln w="28575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cxnSpLocks/>
          </p:cNvCxnSpPr>
          <p:nvPr/>
        </p:nvCxnSpPr>
        <p:spPr>
          <a:xfrm>
            <a:off x="1827213" y="6858000"/>
            <a:ext cx="8198392" cy="388936"/>
          </a:xfrm>
          <a:prstGeom prst="bentConnector3">
            <a:avLst>
              <a:gd name="adj1" fmla="val 1618"/>
            </a:avLst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409755" y="6087867"/>
            <a:ext cx="1373736" cy="7692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774156" y="4552508"/>
            <a:ext cx="3476853" cy="10866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9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urved Connector 24"/>
          <p:cNvCxnSpPr>
            <a:stCxn id="24" idx="5"/>
            <a:endCxn id="27" idx="1"/>
          </p:cNvCxnSpPr>
          <p:nvPr/>
        </p:nvCxnSpPr>
        <p:spPr>
          <a:xfrm rot="5400000" flipH="1" flipV="1">
            <a:off x="6903924" y="4202067"/>
            <a:ext cx="115872" cy="2440050"/>
          </a:xfrm>
          <a:prstGeom prst="curvedConnector4">
            <a:avLst>
              <a:gd name="adj1" fmla="val -197236"/>
              <a:gd name="adj2" fmla="val 60434"/>
            </a:avLst>
          </a:prstGeom>
          <a:ln w="38100">
            <a:solidFill>
              <a:srgbClr val="B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81886" y="4979535"/>
            <a:ext cx="2586509" cy="7692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399" b="1" dirty="0">
                <a:solidFill>
                  <a:srgbClr val="B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Increment</a:t>
            </a:r>
            <a:endParaRPr lang="ar-EG" sz="4399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D967BDDB-67E3-48A6-A621-D16208A62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968" y="171272"/>
            <a:ext cx="4722812" cy="7620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xample </a:t>
            </a:r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1</a:t>
            </a:r>
            <a:r>
              <a:rPr lang="en-US" sz="54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: </a:t>
            </a:r>
            <a:endParaRPr lang="en-US" altLang="en-US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26" grpId="0"/>
      <p:bldP spid="31" grpId="0"/>
      <p:bldP spid="44" grpId="0" animBg="1"/>
      <p:bldP spid="45" grpId="0" animBg="1"/>
      <p:bldP spid="58" grpId="0"/>
      <p:bldP spid="24" grpId="0" animBg="1"/>
      <p:bldP spid="27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C736DA0-2322-41F1-B38F-D7580A49037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0" y="0"/>
              <a:ext cx="12188825" cy="6858000"/>
            </p:xfrm>
            <a:graphic>
              <a:graphicData uri="http://schemas.microsoft.com/office/powerpoint/2016/summaryzoom">
                <psuz:summaryZm>
                  <psuz:summaryZmObj sectionId="{29EF8B29-32AD-49A3-877B-9B961B194CDC}" offsetFactorX="-78360" offsetFactorY="34979" scaleFactorX="26899" scaleFactorY="26899">
                    <psuz:zmPr id="{BB56A145-0BED-4C1C-9A51-5A8F5F8E41EE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58688" y="2447502"/>
                          <a:ext cx="1475402" cy="83013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D4AB9618-9E91-4A20-B977-F47FB44F8F23}" offsetFactorX="78224" offsetFactorY="-67806" scaleFactorX="26899" scaleFactorY="26899">
                    <psuz:zmPr id="{FFBE454A-15B6-47CB-828F-ED3BA34EDF41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647275" y="2567294"/>
                          <a:ext cx="1475402" cy="83013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C736DA0-2322-41F1-B38F-D7580A49037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0"/>
                <a:ext cx="12188825" cy="6858000"/>
                <a:chOff x="0" y="0"/>
                <a:chExt cx="12188825" cy="6858000"/>
              </a:xfrm>
            </p:grpSpPr>
            <p:pic>
              <p:nvPicPr>
                <p:cNvPr id="2" name="Picture 2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58688" y="2447502"/>
                  <a:ext cx="1475402" cy="830130"/>
                </a:xfrm>
                <a:prstGeom prst="rect">
                  <a:avLst/>
                </a:prstGeom>
              </p:spPr>
            </p:pic>
            <p:pic>
              <p:nvPicPr>
                <p:cNvPr id="3" name="Picture 3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47275" y="2567294"/>
                  <a:ext cx="1475402" cy="830130"/>
                </a:xfrm>
                <a:prstGeom prst="rect">
                  <a:avLst/>
                </a:prstGeom>
              </p:spPr>
            </p:pic>
          </p:grp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184E66F-8F45-4118-98E0-C7631C95333A}"/>
              </a:ext>
            </a:extLst>
          </p:cNvPr>
          <p:cNvGrpSpPr/>
          <p:nvPr/>
        </p:nvGrpSpPr>
        <p:grpSpPr>
          <a:xfrm rot="16200000" flipV="1">
            <a:off x="7151511" y="2676135"/>
            <a:ext cx="2514601" cy="1391727"/>
            <a:chOff x="608012" y="1790700"/>
            <a:chExt cx="2514601" cy="11049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CAD941-24BA-437B-88BA-A04BCB87745A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511935-F14D-4B87-9139-548845BCED4A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564C6C-0818-4127-B964-8080E4A6BB52}"/>
              </a:ext>
            </a:extLst>
          </p:cNvPr>
          <p:cNvGrpSpPr/>
          <p:nvPr/>
        </p:nvGrpSpPr>
        <p:grpSpPr>
          <a:xfrm rot="16200000" flipH="1">
            <a:off x="2680107" y="2269940"/>
            <a:ext cx="2639950" cy="1104900"/>
            <a:chOff x="608012" y="1790700"/>
            <a:chExt cx="2514601" cy="11049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0FD178-6616-4FEB-83BA-47C7F6A77AD5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8C1220-C006-4407-A9E7-D805022FB217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19A9864-64D5-44B1-838F-D07C97765966}"/>
              </a:ext>
            </a:extLst>
          </p:cNvPr>
          <p:cNvSpPr txBox="1"/>
          <p:nvPr/>
        </p:nvSpPr>
        <p:spPr>
          <a:xfrm>
            <a:off x="3225236" y="1873023"/>
            <a:ext cx="573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S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F4538-AAAB-48A2-937E-C3D8B7C4211A}"/>
              </a:ext>
            </a:extLst>
          </p:cNvPr>
          <p:cNvSpPr txBox="1"/>
          <p:nvPr/>
        </p:nvSpPr>
        <p:spPr>
          <a:xfrm>
            <a:off x="3334606" y="2822390"/>
            <a:ext cx="573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F</a:t>
            </a:r>
            <a:r>
              <a:rPr lang="en-US" sz="6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unctions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7EF41F-4128-4091-AFFD-6112B89AAD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7343809"/>
            <a:ext cx="9700752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6B1D9A-391C-4D10-8899-D54C28926D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4212" y="-7691968"/>
            <a:ext cx="9700752" cy="685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B943-B3E4-4114-8E39-1B2952A90F16}"/>
              </a:ext>
            </a:extLst>
          </p:cNvPr>
          <p:cNvSpPr txBox="1"/>
          <p:nvPr/>
        </p:nvSpPr>
        <p:spPr>
          <a:xfrm>
            <a:off x="1167015" y="175382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ras Bold ITC" panose="020B0907030504020204" pitchFamily="34" charset="0"/>
              </a:rPr>
              <a:t>App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F37C12-B19D-4A1C-837C-07D625169D25}"/>
              </a:ext>
            </a:extLst>
          </p:cNvPr>
          <p:cNvSpPr txBox="1"/>
          <p:nvPr/>
        </p:nvSpPr>
        <p:spPr>
          <a:xfrm>
            <a:off x="9660610" y="187302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ras Bold ITC" panose="020B0907030504020204" pitchFamily="34" charset="0"/>
              </a:rPr>
              <a:t>App 2</a:t>
            </a:r>
          </a:p>
        </p:txBody>
      </p:sp>
    </p:spTree>
    <p:extLst>
      <p:ext uri="{BB962C8B-B14F-4D97-AF65-F5344CB8AC3E}">
        <p14:creationId xmlns:p14="http://schemas.microsoft.com/office/powerpoint/2010/main" val="419471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3268952" y="2520493"/>
            <a:ext cx="2514601" cy="1391727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-2375650" y="2372631"/>
            <a:ext cx="2639950" cy="110490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FDBE1F-7CEE-432C-8636-21B29957C232}"/>
              </a:ext>
            </a:extLst>
          </p:cNvPr>
          <p:cNvSpPr txBox="1"/>
          <p:nvPr/>
        </p:nvSpPr>
        <p:spPr>
          <a:xfrm>
            <a:off x="1026953" y="1745631"/>
            <a:ext cx="8382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Lorem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ipsum dolor sit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amet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consectetur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adipiscing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elit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Donec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et lorem non 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nibh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semper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varius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in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est. Nunc lacinia dolor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justo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in porta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enim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convallis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posuere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Proin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dictum,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metus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scelerisque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dignissim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orci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turpis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blandit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elit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elementum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diam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</a:p>
          <a:p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ex vitae dolor. Integer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euismod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ultrices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venenatis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Donec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ligula id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lectus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molestie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bibendum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nisi. Duis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tristique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lectus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ante convallis,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dapibus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tristique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augue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v</a:t>
            </a:r>
          </a:p>
          <a:p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olutpat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sodales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nibh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facilisis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feugiat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mauris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dolor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lobortis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ex, non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consectetur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justo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tellus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libero.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Aliquam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mollis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quam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pellentesque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dictum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eget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felis</a:t>
            </a:r>
            <a:endParaRPr lang="en-US" sz="1800" dirty="0">
              <a:highlight>
                <a:srgbClr val="070E20"/>
              </a:highlight>
              <a:latin typeface="Arial Rounded MT Bold" panose="020F0704030504030204" pitchFamily="34" charset="0"/>
            </a:endParaRPr>
          </a:p>
          <a:p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Sed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vitae cursus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nunc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efficitur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sem.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volutpat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libero.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Morbi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ac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est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rutrum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finibus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turpis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malesuada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tincidunt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felis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Etiam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nisl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neque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commodo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id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blandit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eget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consequat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8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E8F6C0-F8BF-4D0A-BFFA-1732609B3DD0}"/>
              </a:ext>
            </a:extLst>
          </p:cNvPr>
          <p:cNvSpPr txBox="1"/>
          <p:nvPr/>
        </p:nvSpPr>
        <p:spPr>
          <a:xfrm>
            <a:off x="13333412" y="-716364"/>
            <a:ext cx="1295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3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1040F-DA79-473F-A0B3-C288D2429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16" y="2182656"/>
            <a:ext cx="2126297" cy="21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9645555" y="2625565"/>
            <a:ext cx="2514601" cy="1391727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8849994" y="2629963"/>
            <a:ext cx="2639950" cy="110490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FDBE1F-7CEE-432C-8636-21B29957C232}"/>
              </a:ext>
            </a:extLst>
          </p:cNvPr>
          <p:cNvSpPr txBox="1"/>
          <p:nvPr/>
        </p:nvSpPr>
        <p:spPr>
          <a:xfrm>
            <a:off x="1598612" y="645601"/>
            <a:ext cx="714777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Arial Rounded MT Bold" panose="020F0704030504030204" pitchFamily="34" charset="0"/>
              </a:rPr>
              <a:t>L</a:t>
            </a:r>
            <a:r>
              <a:rPr lang="en-US" sz="2800" dirty="0">
                <a:latin typeface="Arial Rounded MT Bold" panose="020F0704030504030204" pitchFamily="34" charset="0"/>
              </a:rPr>
              <a:t>orem ipsum dolor sit </a:t>
            </a:r>
            <a:r>
              <a:rPr lang="en-US" sz="2800" dirty="0" err="1">
                <a:latin typeface="Arial Rounded MT Bold" panose="020F0704030504030204" pitchFamily="34" charset="0"/>
              </a:rPr>
              <a:t>amet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consectetur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adipiscing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et lorem non </a:t>
            </a:r>
            <a:r>
              <a:rPr lang="en-US" sz="2800" dirty="0" err="1">
                <a:latin typeface="Arial Rounded MT Bold" panose="020F0704030504030204" pitchFamily="34" charset="0"/>
              </a:rPr>
              <a:t>nibh</a:t>
            </a:r>
            <a:endParaRPr lang="en-US" sz="2800" dirty="0">
              <a:latin typeface="Arial Rounded MT Bold" panose="020F0704030504030204" pitchFamily="34" charset="0"/>
            </a:endParaRPr>
          </a:p>
          <a:p>
            <a:r>
              <a:rPr lang="en-US" sz="2800" dirty="0">
                <a:latin typeface="Arial Rounded MT Bold" panose="020F0704030504030204" pitchFamily="34" charset="0"/>
              </a:rPr>
              <a:t> semper </a:t>
            </a:r>
            <a:r>
              <a:rPr lang="en-US" sz="2800" dirty="0" err="1">
                <a:latin typeface="Arial Rounded MT Bold" panose="020F0704030504030204" pitchFamily="34" charset="0"/>
              </a:rPr>
              <a:t>varius</a:t>
            </a:r>
            <a:r>
              <a:rPr lang="en-US" sz="2800" dirty="0">
                <a:latin typeface="Arial Rounded MT Bold" panose="020F0704030504030204" pitchFamily="34" charset="0"/>
              </a:rPr>
              <a:t> in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est. Nunc lacinia dolor </a:t>
            </a:r>
            <a:r>
              <a:rPr lang="en-US" sz="2800" dirty="0" err="1">
                <a:latin typeface="Arial Rounded MT Bold" panose="020F0704030504030204" pitchFamily="34" charset="0"/>
              </a:rPr>
              <a:t>justo</a:t>
            </a:r>
            <a:r>
              <a:rPr lang="en-US" sz="2800" dirty="0">
                <a:latin typeface="Arial Rounded MT Bold" panose="020F0704030504030204" pitchFamily="34" charset="0"/>
              </a:rPr>
              <a:t>, in porta </a:t>
            </a:r>
            <a:r>
              <a:rPr lang="en-US" sz="2800" dirty="0" err="1">
                <a:latin typeface="Arial Rounded MT Bold" panose="020F0704030504030204" pitchFamily="34" charset="0"/>
              </a:rPr>
              <a:t>enim</a:t>
            </a:r>
            <a:r>
              <a:rPr lang="en-US" sz="2800" dirty="0">
                <a:latin typeface="Arial Rounded MT Bold" panose="020F0704030504030204" pitchFamily="34" charset="0"/>
              </a:rPr>
              <a:t> convallis </a:t>
            </a:r>
            <a:r>
              <a:rPr lang="en-US" sz="2800" dirty="0" err="1">
                <a:latin typeface="Arial Rounded MT Bold" panose="020F0704030504030204" pitchFamily="34" charset="0"/>
              </a:rPr>
              <a:t>posuere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Proin</a:t>
            </a:r>
            <a:r>
              <a:rPr lang="en-US" sz="2800" dirty="0">
                <a:latin typeface="Arial Rounded MT Bold" panose="020F0704030504030204" pitchFamily="34" charset="0"/>
              </a:rPr>
              <a:t> dictum, </a:t>
            </a:r>
            <a:r>
              <a:rPr lang="en-US" sz="2800" dirty="0" err="1">
                <a:latin typeface="Arial Rounded MT Bold" panose="020F0704030504030204" pitchFamily="34" charset="0"/>
              </a:rPr>
              <a:t>metus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scelerisque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dignissim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orci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turpis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blandit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vel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elementum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diam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ex vitae dolor. Integer </a:t>
            </a:r>
            <a:r>
              <a:rPr lang="en-US" sz="2800" dirty="0" err="1">
                <a:latin typeface="Arial Rounded MT Bold" panose="020F0704030504030204" pitchFamily="34" charset="0"/>
              </a:rPr>
              <a:t>euismod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ultrices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venenatis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nec</a:t>
            </a:r>
            <a:r>
              <a:rPr lang="en-US" sz="2800" dirty="0">
                <a:latin typeface="Arial Rounded MT Bold" panose="020F0704030504030204" pitchFamily="34" charset="0"/>
              </a:rPr>
              <a:t> ligula id </a:t>
            </a:r>
            <a:r>
              <a:rPr lang="en-US" sz="2800" dirty="0" err="1">
                <a:latin typeface="Arial Rounded MT Bold" panose="020F0704030504030204" pitchFamily="34" charset="0"/>
              </a:rPr>
              <a:t>lectus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molestie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Arial Rounded MT Bold" panose="020F0704030504030204" pitchFamily="34" charset="0"/>
              </a:rPr>
              <a:t>. . .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074719" y="1992475"/>
            <a:ext cx="1295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3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8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9930933" y="2756429"/>
            <a:ext cx="2514601" cy="1391727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190145" y="2785542"/>
            <a:ext cx="2639950" cy="110490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323813" y="2102434"/>
            <a:ext cx="1295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1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37EC1-BE4A-43D0-9F97-794C6BBE923F}"/>
              </a:ext>
            </a:extLst>
          </p:cNvPr>
          <p:cNvSpPr txBox="1"/>
          <p:nvPr/>
        </p:nvSpPr>
        <p:spPr>
          <a:xfrm>
            <a:off x="569846" y="132889"/>
            <a:ext cx="868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Lorem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ipsum dolor sit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amet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consectetur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adipiscing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elit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Donec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et lorem non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nibh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semper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varius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in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est. Nunc lacinia dolor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justo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in porta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enim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convallis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posuere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Proin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dictum,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metus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scelerisque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dignissim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orci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turpis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blandit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elit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elementum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diam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</a:p>
          <a:p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ex vitae dolor. Integer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euismod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ultrices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venenatis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Donec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ligula id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lectus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molestie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bibendum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nisi. Duis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tristique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lectus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ante convallis,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dapibus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tristique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augue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v</a:t>
            </a:r>
          </a:p>
          <a:p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olutpat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sodales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nibh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facilisis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feugiat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mauris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dolor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lobortis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ex, non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consectetur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justo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tellus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libero.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Aliquam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mollis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quam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pellentesque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dictum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eget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felis</a:t>
            </a:r>
            <a:endParaRPr lang="en-US" sz="1400" dirty="0">
              <a:highlight>
                <a:srgbClr val="070E20"/>
              </a:highlight>
              <a:latin typeface="Arial Rounded MT Bold" panose="020F0704030504030204" pitchFamily="34" charset="0"/>
            </a:endParaRPr>
          </a:p>
          <a:p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Sed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vitae cursus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nunc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quis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efficitur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sem.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Ut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vel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volutpat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libero.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Morbi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ac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est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rutrum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finibus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turpis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malesuada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tincidunt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felis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Etiam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nisl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neque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commodo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id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blandit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eget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,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consequat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 </a:t>
            </a:r>
            <a:r>
              <a:rPr lang="en-US" sz="1400" dirty="0" err="1">
                <a:highlight>
                  <a:srgbClr val="070E20"/>
                </a:highlight>
                <a:latin typeface="Arial Rounded MT Bold" panose="020F0704030504030204" pitchFamily="34" charset="0"/>
              </a:rPr>
              <a:t>nec</a:t>
            </a:r>
            <a:r>
              <a:rPr lang="en-US" sz="1400" dirty="0">
                <a:highlight>
                  <a:srgbClr val="070E20"/>
                </a:highlight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BE99998-3864-4AE6-87A0-1249572FEFC8}"/>
              </a:ext>
            </a:extLst>
          </p:cNvPr>
          <p:cNvSpPr/>
          <p:nvPr/>
        </p:nvSpPr>
        <p:spPr>
          <a:xfrm>
            <a:off x="3900071" y="2514851"/>
            <a:ext cx="685800" cy="1323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15807-F3B2-44BA-A267-FCB2A3689006}"/>
              </a:ext>
            </a:extLst>
          </p:cNvPr>
          <p:cNvSpPr txBox="1"/>
          <p:nvPr/>
        </p:nvSpPr>
        <p:spPr>
          <a:xfrm>
            <a:off x="1276868" y="4207284"/>
            <a:ext cx="71477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latin typeface="Arial Rounded MT Bold" panose="020F0704030504030204" pitchFamily="34" charset="0"/>
              </a:rPr>
              <a:t>l</a:t>
            </a:r>
            <a:r>
              <a:rPr lang="en-US" sz="1800" dirty="0">
                <a:latin typeface="Arial Rounded MT Bold" panose="020F0704030504030204" pitchFamily="34" charset="0"/>
              </a:rPr>
              <a:t>orem ipsum dolor sit </a:t>
            </a:r>
            <a:r>
              <a:rPr lang="en-US" sz="1800" dirty="0" err="1">
                <a:latin typeface="Arial Rounded MT Bold" panose="020F0704030504030204" pitchFamily="34" charset="0"/>
              </a:rPr>
              <a:t>amet</a:t>
            </a:r>
            <a:r>
              <a:rPr lang="en-US" sz="1800" dirty="0"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latin typeface="Arial Rounded MT Bold" panose="020F0704030504030204" pitchFamily="34" charset="0"/>
              </a:rPr>
              <a:t>consectetur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adipiscing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elit</a:t>
            </a:r>
            <a:r>
              <a:rPr lang="en-US" sz="1800" dirty="0"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latin typeface="Arial Rounded MT Bold" panose="020F0704030504030204" pitchFamily="34" charset="0"/>
              </a:rPr>
              <a:t>Donec</a:t>
            </a:r>
            <a:r>
              <a:rPr lang="en-US" sz="1800" dirty="0">
                <a:latin typeface="Arial Rounded MT Bold" panose="020F0704030504030204" pitchFamily="34" charset="0"/>
              </a:rPr>
              <a:t> et lorem non </a:t>
            </a:r>
            <a:r>
              <a:rPr lang="en-US" sz="1800" dirty="0" err="1">
                <a:latin typeface="Arial Rounded MT Bold" panose="020F0704030504030204" pitchFamily="34" charset="0"/>
              </a:rPr>
              <a:t>nibh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sz="1800" dirty="0">
                <a:latin typeface="Arial Rounded MT Bold" panose="020F0704030504030204" pitchFamily="34" charset="0"/>
              </a:rPr>
              <a:t> semper </a:t>
            </a:r>
            <a:r>
              <a:rPr lang="en-US" sz="1800" dirty="0" err="1">
                <a:latin typeface="Arial Rounded MT Bold" panose="020F0704030504030204" pitchFamily="34" charset="0"/>
              </a:rPr>
              <a:t>varius</a:t>
            </a:r>
            <a:r>
              <a:rPr lang="en-US" sz="1800" dirty="0">
                <a:latin typeface="Arial Rounded MT Bold" panose="020F0704030504030204" pitchFamily="34" charset="0"/>
              </a:rPr>
              <a:t> in </a:t>
            </a:r>
            <a:r>
              <a:rPr lang="en-US" sz="1800" dirty="0" err="1">
                <a:latin typeface="Arial Rounded MT Bold" panose="020F0704030504030204" pitchFamily="34" charset="0"/>
              </a:rPr>
              <a:t>eu</a:t>
            </a:r>
            <a:r>
              <a:rPr lang="en-US" sz="1800" dirty="0">
                <a:latin typeface="Arial Rounded MT Bold" panose="020F0704030504030204" pitchFamily="34" charset="0"/>
              </a:rPr>
              <a:t> est. Nunc lacinia dolor </a:t>
            </a:r>
            <a:r>
              <a:rPr lang="en-US" sz="1800" dirty="0" err="1">
                <a:latin typeface="Arial Rounded MT Bold" panose="020F0704030504030204" pitchFamily="34" charset="0"/>
              </a:rPr>
              <a:t>justo</a:t>
            </a:r>
            <a:r>
              <a:rPr lang="en-US" sz="1800" dirty="0">
                <a:latin typeface="Arial Rounded MT Bold" panose="020F0704030504030204" pitchFamily="34" charset="0"/>
              </a:rPr>
              <a:t>, in porta </a:t>
            </a:r>
            <a:r>
              <a:rPr lang="en-US" sz="1800" dirty="0" err="1">
                <a:latin typeface="Arial Rounded MT Bold" panose="020F0704030504030204" pitchFamily="34" charset="0"/>
              </a:rPr>
              <a:t>enim</a:t>
            </a:r>
            <a:r>
              <a:rPr lang="en-US" sz="1800" dirty="0">
                <a:latin typeface="Arial Rounded MT Bold" panose="020F0704030504030204" pitchFamily="34" charset="0"/>
              </a:rPr>
              <a:t> convallis </a:t>
            </a:r>
            <a:r>
              <a:rPr lang="en-US" sz="1800" dirty="0" err="1">
                <a:latin typeface="Arial Rounded MT Bold" panose="020F0704030504030204" pitchFamily="34" charset="0"/>
              </a:rPr>
              <a:t>posuere</a:t>
            </a:r>
            <a:r>
              <a:rPr lang="en-US" sz="1800" dirty="0"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latin typeface="Arial Rounded MT Bold" panose="020F0704030504030204" pitchFamily="34" charset="0"/>
              </a:rPr>
              <a:t>Proin</a:t>
            </a:r>
            <a:r>
              <a:rPr lang="en-US" sz="1800" dirty="0">
                <a:latin typeface="Arial Rounded MT Bold" panose="020F0704030504030204" pitchFamily="34" charset="0"/>
              </a:rPr>
              <a:t> dictum, </a:t>
            </a:r>
            <a:r>
              <a:rPr lang="en-US" sz="1800" dirty="0" err="1">
                <a:latin typeface="Arial Rounded MT Bold" panose="020F0704030504030204" pitchFamily="34" charset="0"/>
              </a:rPr>
              <a:t>metus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eu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scelerisque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dignissim</a:t>
            </a:r>
            <a:r>
              <a:rPr lang="en-US" sz="1800" dirty="0"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latin typeface="Arial Rounded MT Bold" panose="020F0704030504030204" pitchFamily="34" charset="0"/>
              </a:rPr>
              <a:t>orci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turpis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blandit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elit</a:t>
            </a:r>
            <a:r>
              <a:rPr lang="en-US" sz="1800" dirty="0">
                <a:latin typeface="Arial Rounded MT Bold" panose="020F0704030504030204" pitchFamily="34" charset="0"/>
              </a:rPr>
              <a:t>, </a:t>
            </a:r>
            <a:r>
              <a:rPr lang="en-US" sz="1800" dirty="0" err="1">
                <a:latin typeface="Arial Rounded MT Bold" panose="020F0704030504030204" pitchFamily="34" charset="0"/>
              </a:rPr>
              <a:t>vel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elementum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diam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sz="1800" dirty="0">
                <a:latin typeface="Arial Rounded MT Bold" panose="020F0704030504030204" pitchFamily="34" charset="0"/>
              </a:rPr>
              <a:t>ex vitae dolor. Integer </a:t>
            </a:r>
            <a:r>
              <a:rPr lang="en-US" sz="1800" dirty="0" err="1">
                <a:latin typeface="Arial Rounded MT Bold" panose="020F0704030504030204" pitchFamily="34" charset="0"/>
              </a:rPr>
              <a:t>euismod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ultrices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venenatis</a:t>
            </a:r>
            <a:r>
              <a:rPr lang="en-US" sz="1800" dirty="0">
                <a:latin typeface="Arial Rounded MT Bold" panose="020F0704030504030204" pitchFamily="34" charset="0"/>
              </a:rPr>
              <a:t>. </a:t>
            </a:r>
            <a:r>
              <a:rPr lang="en-US" sz="1800" dirty="0" err="1">
                <a:latin typeface="Arial Rounded MT Bold" panose="020F0704030504030204" pitchFamily="34" charset="0"/>
              </a:rPr>
              <a:t>Donec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nec</a:t>
            </a:r>
            <a:r>
              <a:rPr lang="en-US" sz="1800" dirty="0">
                <a:latin typeface="Arial Rounded MT Bold" panose="020F0704030504030204" pitchFamily="34" charset="0"/>
              </a:rPr>
              <a:t> ligula id </a:t>
            </a:r>
            <a:r>
              <a:rPr lang="en-US" sz="1800" dirty="0" err="1">
                <a:latin typeface="Arial Rounded MT Bold" panose="020F0704030504030204" pitchFamily="34" charset="0"/>
              </a:rPr>
              <a:t>lectus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r>
              <a:rPr lang="en-US" sz="1800" dirty="0" err="1">
                <a:latin typeface="Arial Rounded MT Bold" panose="020F0704030504030204" pitchFamily="34" charset="0"/>
              </a:rPr>
              <a:t>molestie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63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1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1540050" y="2154236"/>
            <a:ext cx="10040762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15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1500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ub</a:t>
            </a:r>
            <a:r>
              <a:rPr lang="en-US" sz="115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1500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dirty="0"/>
              <a:t>,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Start</a:t>
            </a:r>
            <a:r>
              <a:rPr lang="en-US" sz="6000" dirty="0"/>
              <a:t>,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End</a:t>
            </a:r>
            <a:r>
              <a:rPr lang="en-US" sz="6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28767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1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34964-E398-4ABB-8869-8A02A51B49A3}"/>
              </a:ext>
            </a:extLst>
          </p:cNvPr>
          <p:cNvSpPr txBox="1"/>
          <p:nvPr/>
        </p:nvSpPr>
        <p:spPr>
          <a:xfrm>
            <a:off x="1121110" y="1230377"/>
            <a:ext cx="6019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l</a:t>
            </a:r>
            <a:r>
              <a:rPr lang="en-US" dirty="0">
                <a:latin typeface="Arial Rounded MT Bold" panose="020F0704030504030204" pitchFamily="34" charset="0"/>
              </a:rPr>
              <a:t>orem ipsum dolor sit </a:t>
            </a:r>
            <a:r>
              <a:rPr lang="en-US" dirty="0" err="1">
                <a:latin typeface="Arial Rounded MT Bold" panose="020F0704030504030204" pitchFamily="34" charset="0"/>
              </a:rPr>
              <a:t>amet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consectetur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adipiscing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elit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Donec</a:t>
            </a:r>
            <a:r>
              <a:rPr lang="en-US" dirty="0">
                <a:latin typeface="Arial Rounded MT Bold" panose="020F0704030504030204" pitchFamily="34" charset="0"/>
              </a:rPr>
              <a:t> et lorem non </a:t>
            </a:r>
            <a:r>
              <a:rPr lang="en-US" dirty="0" err="1">
                <a:latin typeface="Arial Rounded MT Bold" panose="020F0704030504030204" pitchFamily="34" charset="0"/>
              </a:rPr>
              <a:t>nibh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 semper </a:t>
            </a:r>
            <a:r>
              <a:rPr lang="en-US" dirty="0" err="1">
                <a:latin typeface="Arial Rounded MT Bold" panose="020F0704030504030204" pitchFamily="34" charset="0"/>
              </a:rPr>
              <a:t>varius</a:t>
            </a:r>
            <a:r>
              <a:rPr lang="en-US" dirty="0">
                <a:latin typeface="Arial Rounded MT Bold" panose="020F0704030504030204" pitchFamily="34" charset="0"/>
              </a:rPr>
              <a:t> in </a:t>
            </a:r>
            <a:r>
              <a:rPr lang="en-US" dirty="0" err="1">
                <a:latin typeface="Arial Rounded MT Bold" panose="020F0704030504030204" pitchFamily="34" charset="0"/>
              </a:rPr>
              <a:t>eu</a:t>
            </a:r>
            <a:r>
              <a:rPr lang="en-US" dirty="0">
                <a:latin typeface="Arial Rounded MT Bold" panose="020F0704030504030204" pitchFamily="34" charset="0"/>
              </a:rPr>
              <a:t> est. Nunc lacinia dolor </a:t>
            </a:r>
            <a:r>
              <a:rPr lang="en-US" dirty="0" err="1">
                <a:latin typeface="Arial Rounded MT Bold" panose="020F0704030504030204" pitchFamily="34" charset="0"/>
              </a:rPr>
              <a:t>justo</a:t>
            </a:r>
            <a:r>
              <a:rPr lang="en-US" dirty="0">
                <a:latin typeface="Arial Rounded MT Bold" panose="020F0704030504030204" pitchFamily="34" charset="0"/>
              </a:rPr>
              <a:t>, in porta </a:t>
            </a:r>
            <a:r>
              <a:rPr lang="en-US" dirty="0" err="1">
                <a:latin typeface="Arial Rounded MT Bold" panose="020F0704030504030204" pitchFamily="34" charset="0"/>
              </a:rPr>
              <a:t>enim</a:t>
            </a:r>
            <a:r>
              <a:rPr lang="en-US" dirty="0">
                <a:latin typeface="Arial Rounded MT Bold" panose="020F0704030504030204" pitchFamily="34" charset="0"/>
              </a:rPr>
              <a:t> convallis </a:t>
            </a:r>
            <a:r>
              <a:rPr lang="en-US" dirty="0" err="1">
                <a:latin typeface="Arial Rounded MT Bold" panose="020F0704030504030204" pitchFamily="34" charset="0"/>
              </a:rPr>
              <a:t>posuere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Proin</a:t>
            </a:r>
            <a:r>
              <a:rPr lang="en-US" dirty="0">
                <a:latin typeface="Arial Rounded MT Bold" panose="020F0704030504030204" pitchFamily="34" charset="0"/>
              </a:rPr>
              <a:t> dictum, </a:t>
            </a:r>
            <a:r>
              <a:rPr lang="en-US" dirty="0" err="1">
                <a:latin typeface="Arial Rounded MT Bold" panose="020F0704030504030204" pitchFamily="34" charset="0"/>
              </a:rPr>
              <a:t>metus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scelerisque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dignissim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orci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turpis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blandit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elit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vel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elementum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 vitae dolor. Integer </a:t>
            </a:r>
            <a:r>
              <a:rPr lang="en-US" dirty="0" err="1">
                <a:latin typeface="Arial Rounded MT Bold" panose="020F0704030504030204" pitchFamily="34" charset="0"/>
              </a:rPr>
              <a:t>euismod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ultrices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venenatis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Donec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nec</a:t>
            </a:r>
            <a:r>
              <a:rPr lang="en-US" dirty="0">
                <a:latin typeface="Arial Rounded MT Bold" panose="020F0704030504030204" pitchFamily="34" charset="0"/>
              </a:rPr>
              <a:t> ligula id </a:t>
            </a:r>
            <a:r>
              <a:rPr lang="en-US" dirty="0" err="1">
                <a:latin typeface="Arial Rounded MT Bold" panose="020F0704030504030204" pitchFamily="34" charset="0"/>
              </a:rPr>
              <a:t>lectus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molestie</a:t>
            </a:r>
            <a:endParaRPr lang="en-US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45A484-E01A-469F-AE4B-171BBF9D7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2499273"/>
            <a:ext cx="3794414" cy="3141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51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2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87B328E-4110-4FE9-9B02-C9C9D0906A33}"/>
              </a:ext>
            </a:extLst>
          </p:cNvPr>
          <p:cNvCxnSpPr>
            <a:cxnSpLocks/>
          </p:cNvCxnSpPr>
          <p:nvPr/>
        </p:nvCxnSpPr>
        <p:spPr>
          <a:xfrm rot="10800000">
            <a:off x="5085697" y="1915459"/>
            <a:ext cx="2277022" cy="1372771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238D9BA-EF38-4FCC-AABC-A1929F5B71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9538" y="3718489"/>
            <a:ext cx="2026627" cy="14977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F642E61-EC56-4CC9-9950-DE2F56225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64" y="2543203"/>
            <a:ext cx="3794414" cy="3141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F7163C-BF6D-4810-9370-5B9B5CAD7247}"/>
              </a:ext>
            </a:extLst>
          </p:cNvPr>
          <p:cNvSpPr txBox="1"/>
          <p:nvPr/>
        </p:nvSpPr>
        <p:spPr>
          <a:xfrm>
            <a:off x="18972" y="1549325"/>
            <a:ext cx="4974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.. Something  another</a:t>
            </a:r>
          </a:p>
        </p:txBody>
      </p:sp>
      <p:pic>
        <p:nvPicPr>
          <p:cNvPr id="34" name="Graphic 33" descr="Line Arrow: Straight">
            <a:extLst>
              <a:ext uri="{FF2B5EF4-FFF2-40B4-BE49-F238E27FC236}">
                <a16:creationId xmlns:a16="http://schemas.microsoft.com/office/drawing/2014/main" id="{D916D65E-F12B-46E3-B607-8A383BFD5F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544181" y="762282"/>
            <a:ext cx="914400" cy="914400"/>
          </a:xfrm>
          <a:prstGeom prst="rect">
            <a:avLst/>
          </a:prstGeom>
        </p:spPr>
      </p:pic>
      <p:pic>
        <p:nvPicPr>
          <p:cNvPr id="35" name="Graphic 34" descr="Line Arrow: Straight">
            <a:extLst>
              <a:ext uri="{FF2B5EF4-FFF2-40B4-BE49-F238E27FC236}">
                <a16:creationId xmlns:a16="http://schemas.microsoft.com/office/drawing/2014/main" id="{FFD5CE90-28A8-496E-B3CA-38CC7E591E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775849" y="389448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A7976E-6326-4AD7-8737-3F3B92368266}"/>
              </a:ext>
            </a:extLst>
          </p:cNvPr>
          <p:cNvSpPr txBox="1"/>
          <p:nvPr/>
        </p:nvSpPr>
        <p:spPr>
          <a:xfrm>
            <a:off x="269515" y="4822714"/>
            <a:ext cx="4974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.. Something  another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171FD-DDF6-45F2-9FC6-13217F381734}"/>
              </a:ext>
            </a:extLst>
          </p:cNvPr>
          <p:cNvSpPr/>
          <p:nvPr/>
        </p:nvSpPr>
        <p:spPr>
          <a:xfrm>
            <a:off x="3053019" y="1693666"/>
            <a:ext cx="1847070" cy="377724"/>
          </a:xfrm>
          <a:prstGeom prst="rect">
            <a:avLst/>
          </a:prstGeom>
          <a:solidFill>
            <a:srgbClr val="03060D"/>
          </a:solidFill>
          <a:ln>
            <a:solidFill>
              <a:srgbClr val="0306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BF1A4A-4B37-45D0-9778-92F6ECE65A72}"/>
              </a:ext>
            </a:extLst>
          </p:cNvPr>
          <p:cNvSpPr/>
          <p:nvPr/>
        </p:nvSpPr>
        <p:spPr>
          <a:xfrm>
            <a:off x="2436812" y="4907104"/>
            <a:ext cx="2675762" cy="607858"/>
          </a:xfrm>
          <a:prstGeom prst="rect">
            <a:avLst/>
          </a:prstGeom>
          <a:solidFill>
            <a:srgbClr val="060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8091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2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1436314" y="2367027"/>
            <a:ext cx="9304022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15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15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1500"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sz="115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15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os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dirty="0"/>
              <a:t>, </a:t>
            </a:r>
            <a:r>
              <a:rPr 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SubStr</a:t>
            </a:r>
            <a:r>
              <a:rPr lang="en-US" sz="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7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654D4-910C-4BC8-9B1C-53445F9C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3" y="2657474"/>
            <a:ext cx="1009650" cy="2066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5FEBB6-DC41-4D62-BE44-12687E0D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33537"/>
            <a:ext cx="10624457" cy="1103086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W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hy we need 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i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f-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72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lse 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?</a:t>
            </a:r>
            <a:endParaRPr lang="ar-EG" sz="7200" b="1" dirty="0">
              <a:solidFill>
                <a:srgbClr val="00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1ED38-8DC3-4D55-ABFB-4F72DA50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2" y="2538411"/>
            <a:ext cx="3524250" cy="2305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09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5535343" y="2438400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2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34964-E398-4ABB-8869-8A02A51B49A3}"/>
              </a:ext>
            </a:extLst>
          </p:cNvPr>
          <p:cNvSpPr txBox="1"/>
          <p:nvPr/>
        </p:nvSpPr>
        <p:spPr>
          <a:xfrm>
            <a:off x="1121110" y="1230377"/>
            <a:ext cx="6019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l</a:t>
            </a:r>
            <a:r>
              <a:rPr lang="en-US" dirty="0">
                <a:latin typeface="Arial Rounded MT Bold" panose="020F0704030504030204" pitchFamily="34" charset="0"/>
              </a:rPr>
              <a:t>orem ipsum dolor sit </a:t>
            </a:r>
            <a:r>
              <a:rPr lang="en-US" dirty="0" err="1">
                <a:latin typeface="Arial Rounded MT Bold" panose="020F0704030504030204" pitchFamily="34" charset="0"/>
              </a:rPr>
              <a:t>amet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consectetur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adipiscing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elit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Donec</a:t>
            </a:r>
            <a:r>
              <a:rPr lang="en-US" dirty="0">
                <a:latin typeface="Arial Rounded MT Bold" panose="020F0704030504030204" pitchFamily="34" charset="0"/>
              </a:rPr>
              <a:t> et lorem non </a:t>
            </a:r>
            <a:r>
              <a:rPr lang="en-US" dirty="0" err="1">
                <a:latin typeface="Arial Rounded MT Bold" panose="020F0704030504030204" pitchFamily="34" charset="0"/>
              </a:rPr>
              <a:t>nibh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 semper </a:t>
            </a:r>
            <a:r>
              <a:rPr lang="en-US" dirty="0" err="1">
                <a:latin typeface="Arial Rounded MT Bold" panose="020F0704030504030204" pitchFamily="34" charset="0"/>
              </a:rPr>
              <a:t>varius</a:t>
            </a:r>
            <a:r>
              <a:rPr lang="en-US" dirty="0">
                <a:latin typeface="Arial Rounded MT Bold" panose="020F0704030504030204" pitchFamily="34" charset="0"/>
              </a:rPr>
              <a:t> in </a:t>
            </a:r>
            <a:r>
              <a:rPr lang="en-US" dirty="0" err="1">
                <a:latin typeface="Arial Rounded MT Bold" panose="020F0704030504030204" pitchFamily="34" charset="0"/>
              </a:rPr>
              <a:t>eu</a:t>
            </a:r>
            <a:r>
              <a:rPr lang="en-US" dirty="0">
                <a:latin typeface="Arial Rounded MT Bold" panose="020F0704030504030204" pitchFamily="34" charset="0"/>
              </a:rPr>
              <a:t> est. Nunc lacinia dolor </a:t>
            </a:r>
            <a:r>
              <a:rPr lang="en-US" dirty="0" err="1">
                <a:latin typeface="Arial Rounded MT Bold" panose="020F0704030504030204" pitchFamily="34" charset="0"/>
              </a:rPr>
              <a:t>justo</a:t>
            </a:r>
            <a:r>
              <a:rPr lang="en-US" dirty="0">
                <a:latin typeface="Arial Rounded MT Bold" panose="020F0704030504030204" pitchFamily="34" charset="0"/>
              </a:rPr>
              <a:t>, in porta </a:t>
            </a:r>
            <a:r>
              <a:rPr lang="en-US" dirty="0" err="1">
                <a:latin typeface="Arial Rounded MT Bold" panose="020F0704030504030204" pitchFamily="34" charset="0"/>
              </a:rPr>
              <a:t>enim</a:t>
            </a:r>
            <a:r>
              <a:rPr lang="en-US" dirty="0">
                <a:latin typeface="Arial Rounded MT Bold" panose="020F0704030504030204" pitchFamily="34" charset="0"/>
              </a:rPr>
              <a:t> convallis </a:t>
            </a:r>
            <a:r>
              <a:rPr lang="en-US" dirty="0" err="1">
                <a:latin typeface="Arial Rounded MT Bold" panose="020F0704030504030204" pitchFamily="34" charset="0"/>
              </a:rPr>
              <a:t>posuere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Proin</a:t>
            </a:r>
            <a:r>
              <a:rPr lang="en-US" dirty="0">
                <a:latin typeface="Arial Rounded MT Bold" panose="020F0704030504030204" pitchFamily="34" charset="0"/>
              </a:rPr>
              <a:t> dictum, </a:t>
            </a:r>
            <a:r>
              <a:rPr lang="en-US" dirty="0" err="1">
                <a:latin typeface="Arial Rounded MT Bold" panose="020F0704030504030204" pitchFamily="34" charset="0"/>
              </a:rPr>
              <a:t>metus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scelerisque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dignissim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orci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turpis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blandit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elit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vel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elementum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 vitae dolor. Integer </a:t>
            </a:r>
            <a:r>
              <a:rPr lang="en-US" dirty="0" err="1">
                <a:latin typeface="Arial Rounded MT Bold" panose="020F0704030504030204" pitchFamily="34" charset="0"/>
              </a:rPr>
              <a:t>euismod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ultrices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venenatis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Donec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nec</a:t>
            </a:r>
            <a:r>
              <a:rPr lang="en-US" dirty="0">
                <a:latin typeface="Arial Rounded MT Bold" panose="020F0704030504030204" pitchFamily="34" charset="0"/>
              </a:rPr>
              <a:t> ligula id </a:t>
            </a:r>
            <a:r>
              <a:rPr lang="en-US" dirty="0" err="1">
                <a:latin typeface="Arial Rounded MT Bold" panose="020F0704030504030204" pitchFamily="34" charset="0"/>
              </a:rPr>
              <a:t>lectus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molestie</a:t>
            </a:r>
            <a:endParaRPr lang="en-US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1FCFDE-56A1-4864-A8BC-25BF23530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732666"/>
            <a:ext cx="2516267" cy="25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3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2360612" y="2190055"/>
            <a:ext cx="7614136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38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en-US" sz="138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first</a:t>
            </a:r>
            <a:r>
              <a:rPr lang="en-US" sz="6600" dirty="0"/>
              <a:t>( 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6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6263D-1EA9-4AAC-82CC-AD376FE19D56}"/>
              </a:ext>
            </a:extLst>
          </p:cNvPr>
          <p:cNvSpPr txBox="1"/>
          <p:nvPr/>
        </p:nvSpPr>
        <p:spPr>
          <a:xfrm>
            <a:off x="-5868988" y="-4974427"/>
            <a:ext cx="71477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Arial Rounded MT Bold" panose="020F0704030504030204" pitchFamily="34" charset="0"/>
              </a:rPr>
              <a:t>L</a:t>
            </a:r>
            <a:r>
              <a:rPr lang="en-US" sz="2800" dirty="0">
                <a:latin typeface="Arial Rounded MT Bold" panose="020F0704030504030204" pitchFamily="34" charset="0"/>
              </a:rPr>
              <a:t>orem ipsum dolor sit </a:t>
            </a:r>
            <a:r>
              <a:rPr lang="en-US" sz="2800" dirty="0" err="1">
                <a:latin typeface="Arial Rounded MT Bold" panose="020F0704030504030204" pitchFamily="34" charset="0"/>
              </a:rPr>
              <a:t>amet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consectetur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adipiscing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et lorem non </a:t>
            </a:r>
            <a:r>
              <a:rPr lang="en-US" sz="2800" dirty="0" err="1">
                <a:latin typeface="Arial Rounded MT Bold" panose="020F0704030504030204" pitchFamily="34" charset="0"/>
              </a:rPr>
              <a:t>nibh</a:t>
            </a:r>
            <a:endParaRPr lang="en-US" sz="2800" dirty="0">
              <a:latin typeface="Arial Rounded MT Bold" panose="020F0704030504030204" pitchFamily="34" charset="0"/>
            </a:endParaRPr>
          </a:p>
          <a:p>
            <a:r>
              <a:rPr lang="en-US" sz="2800" dirty="0">
                <a:latin typeface="Arial Rounded MT Bold" panose="020F0704030504030204" pitchFamily="34" charset="0"/>
              </a:rPr>
              <a:t> semper </a:t>
            </a:r>
            <a:r>
              <a:rPr lang="en-US" sz="2800" dirty="0" err="1">
                <a:latin typeface="Arial Rounded MT Bold" panose="020F0704030504030204" pitchFamily="34" charset="0"/>
              </a:rPr>
              <a:t>varius</a:t>
            </a:r>
            <a:r>
              <a:rPr lang="en-US" sz="2800" dirty="0">
                <a:latin typeface="Arial Rounded MT Bold" panose="020F0704030504030204" pitchFamily="34" charset="0"/>
              </a:rPr>
              <a:t> in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est. Nunc lacinia dolor </a:t>
            </a:r>
            <a:r>
              <a:rPr lang="en-US" sz="2800" dirty="0" err="1">
                <a:latin typeface="Arial Rounded MT Bold" panose="020F0704030504030204" pitchFamily="34" charset="0"/>
              </a:rPr>
              <a:t>justo</a:t>
            </a:r>
            <a:r>
              <a:rPr lang="en-US" sz="2800" dirty="0">
                <a:latin typeface="Arial Rounded MT Bold" panose="020F0704030504030204" pitchFamily="34" charset="0"/>
              </a:rPr>
              <a:t>, in porta </a:t>
            </a:r>
            <a:r>
              <a:rPr lang="en-US" sz="2800" dirty="0" err="1">
                <a:latin typeface="Arial Rounded MT Bold" panose="020F0704030504030204" pitchFamily="34" charset="0"/>
              </a:rPr>
              <a:t>enim</a:t>
            </a:r>
            <a:r>
              <a:rPr lang="en-US" sz="2800" dirty="0">
                <a:latin typeface="Arial Rounded MT Bold" panose="020F0704030504030204" pitchFamily="34" charset="0"/>
              </a:rPr>
              <a:t> convallis </a:t>
            </a:r>
            <a:r>
              <a:rPr lang="en-US" sz="2800" dirty="0" err="1">
                <a:latin typeface="Arial Rounded MT Bold" panose="020F0704030504030204" pitchFamily="34" charset="0"/>
              </a:rPr>
              <a:t>posuere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Proin</a:t>
            </a:r>
            <a:r>
              <a:rPr lang="en-US" sz="2800" dirty="0">
                <a:latin typeface="Arial Rounded MT Bold" panose="020F0704030504030204" pitchFamily="34" charset="0"/>
              </a:rPr>
              <a:t> dictum, </a:t>
            </a:r>
            <a:r>
              <a:rPr lang="en-US" sz="2800" dirty="0" err="1">
                <a:latin typeface="Arial Rounded MT Bold" panose="020F0704030504030204" pitchFamily="34" charset="0"/>
              </a:rPr>
              <a:t>metus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90192-9B0F-4F4E-A951-AA6742A8B36B}"/>
              </a:ext>
            </a:extLst>
          </p:cNvPr>
          <p:cNvSpPr txBox="1"/>
          <p:nvPr/>
        </p:nvSpPr>
        <p:spPr>
          <a:xfrm>
            <a:off x="8913812" y="-3364279"/>
            <a:ext cx="71477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 Rounded MT Bold" panose="020F0704030504030204" pitchFamily="34" charset="0"/>
              </a:rPr>
              <a:t>posuere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Proin</a:t>
            </a:r>
            <a:r>
              <a:rPr lang="en-US" sz="2800" dirty="0">
                <a:latin typeface="Arial Rounded MT Bold" panose="020F0704030504030204" pitchFamily="34" charset="0"/>
              </a:rPr>
              <a:t> dictum, </a:t>
            </a:r>
            <a:r>
              <a:rPr lang="en-US" sz="2800" dirty="0" err="1">
                <a:latin typeface="Arial Rounded MT Bold" panose="020F0704030504030204" pitchFamily="34" charset="0"/>
              </a:rPr>
              <a:t>metus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scelerisque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dignissim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orci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turpis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blandit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vel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elementum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diam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ex vitae dolor. Integer </a:t>
            </a:r>
            <a:r>
              <a:rPr lang="en-US" sz="2800" dirty="0" err="1">
                <a:latin typeface="Arial Rounded MT Bold" panose="020F0704030504030204" pitchFamily="34" charset="0"/>
              </a:rPr>
              <a:t>euismod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ultrices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venenatis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nec</a:t>
            </a:r>
            <a:r>
              <a:rPr lang="en-US" sz="2800" dirty="0">
                <a:latin typeface="Arial Rounded MT Bold" panose="020F0704030504030204" pitchFamily="34" charset="0"/>
              </a:rPr>
              <a:t> ligula id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1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3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B7CF3-0E44-4123-9ED8-C0D9C66DC57C}"/>
              </a:ext>
            </a:extLst>
          </p:cNvPr>
          <p:cNvSpPr txBox="1"/>
          <p:nvPr/>
        </p:nvSpPr>
        <p:spPr>
          <a:xfrm>
            <a:off x="1436314" y="574228"/>
            <a:ext cx="714777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Arial Rounded MT Bold" panose="020F0704030504030204" pitchFamily="34" charset="0"/>
              </a:rPr>
              <a:t>L</a:t>
            </a:r>
            <a:r>
              <a:rPr lang="en-US" sz="2800" dirty="0">
                <a:latin typeface="Arial Rounded MT Bold" panose="020F0704030504030204" pitchFamily="34" charset="0"/>
              </a:rPr>
              <a:t>orem ipsum dolor sit </a:t>
            </a:r>
            <a:r>
              <a:rPr lang="en-US" sz="2800" dirty="0" err="1">
                <a:latin typeface="Arial Rounded MT Bold" panose="020F0704030504030204" pitchFamily="34" charset="0"/>
              </a:rPr>
              <a:t>amet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consectetur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adipiscing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et lorem non </a:t>
            </a:r>
            <a:r>
              <a:rPr lang="en-US" sz="2800" dirty="0" err="1">
                <a:latin typeface="Arial Rounded MT Bold" panose="020F0704030504030204" pitchFamily="34" charset="0"/>
              </a:rPr>
              <a:t>nibh</a:t>
            </a:r>
            <a:endParaRPr lang="en-US" sz="2800" dirty="0">
              <a:latin typeface="Arial Rounded MT Bold" panose="020F0704030504030204" pitchFamily="34" charset="0"/>
            </a:endParaRPr>
          </a:p>
          <a:p>
            <a:r>
              <a:rPr lang="en-US" sz="2800" dirty="0">
                <a:latin typeface="Arial Rounded MT Bold" panose="020F0704030504030204" pitchFamily="34" charset="0"/>
              </a:rPr>
              <a:t> semper </a:t>
            </a:r>
            <a:r>
              <a:rPr lang="en-US" sz="2800" dirty="0" err="1">
                <a:latin typeface="Arial Rounded MT Bold" panose="020F0704030504030204" pitchFamily="34" charset="0"/>
              </a:rPr>
              <a:t>varius</a:t>
            </a:r>
            <a:r>
              <a:rPr lang="en-US" sz="2800" dirty="0">
                <a:latin typeface="Arial Rounded MT Bold" panose="020F0704030504030204" pitchFamily="34" charset="0"/>
              </a:rPr>
              <a:t> in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est. Nunc lacinia dolor </a:t>
            </a:r>
            <a:r>
              <a:rPr lang="en-US" sz="2800" dirty="0" err="1">
                <a:latin typeface="Arial Rounded MT Bold" panose="020F0704030504030204" pitchFamily="34" charset="0"/>
              </a:rPr>
              <a:t>justo</a:t>
            </a:r>
            <a:r>
              <a:rPr lang="en-US" sz="2800" dirty="0">
                <a:latin typeface="Arial Rounded MT Bold" panose="020F0704030504030204" pitchFamily="34" charset="0"/>
              </a:rPr>
              <a:t>, in porta </a:t>
            </a:r>
            <a:r>
              <a:rPr lang="en-US" sz="2800" dirty="0" err="1">
                <a:latin typeface="Arial Rounded MT Bold" panose="020F0704030504030204" pitchFamily="34" charset="0"/>
              </a:rPr>
              <a:t>enim</a:t>
            </a:r>
            <a:r>
              <a:rPr lang="en-US" sz="2800" dirty="0">
                <a:latin typeface="Arial Rounded MT Bold" panose="020F0704030504030204" pitchFamily="34" charset="0"/>
              </a:rPr>
              <a:t> convallis </a:t>
            </a:r>
            <a:r>
              <a:rPr lang="en-US" sz="2800" dirty="0" err="1">
                <a:latin typeface="Arial Rounded MT Bold" panose="020F0704030504030204" pitchFamily="34" charset="0"/>
              </a:rPr>
              <a:t>posuere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Proin</a:t>
            </a:r>
            <a:r>
              <a:rPr lang="en-US" sz="2800" dirty="0">
                <a:latin typeface="Arial Rounded MT Bold" panose="020F0704030504030204" pitchFamily="34" charset="0"/>
              </a:rPr>
              <a:t> dictum, </a:t>
            </a:r>
            <a:r>
              <a:rPr lang="en-US" sz="2800" dirty="0" err="1">
                <a:latin typeface="Arial Rounded MT Bold" panose="020F0704030504030204" pitchFamily="34" charset="0"/>
              </a:rPr>
              <a:t>metus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eu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scelerisque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dignissim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orci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turpis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blandit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elit</a:t>
            </a:r>
            <a:r>
              <a:rPr lang="en-US" sz="2800" dirty="0">
                <a:latin typeface="Arial Rounded MT Bold" panose="020F0704030504030204" pitchFamily="34" charset="0"/>
              </a:rPr>
              <a:t>, </a:t>
            </a:r>
            <a:r>
              <a:rPr lang="en-US" sz="2800" dirty="0" err="1">
                <a:latin typeface="Arial Rounded MT Bold" panose="020F0704030504030204" pitchFamily="34" charset="0"/>
              </a:rPr>
              <a:t>vel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elementum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diam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ex vitae dolor. Integer </a:t>
            </a:r>
            <a:r>
              <a:rPr lang="en-US" sz="2800" dirty="0" err="1">
                <a:latin typeface="Arial Rounded MT Bold" panose="020F0704030504030204" pitchFamily="34" charset="0"/>
              </a:rPr>
              <a:t>euismod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ultrices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venenatis</a:t>
            </a:r>
            <a:r>
              <a:rPr lang="en-US" sz="2800" dirty="0">
                <a:latin typeface="Arial Rounded MT Bold" panose="020F0704030504030204" pitchFamily="34" charset="0"/>
              </a:rPr>
              <a:t>. </a:t>
            </a:r>
            <a:r>
              <a:rPr lang="en-US" sz="2800" dirty="0" err="1">
                <a:latin typeface="Arial Rounded MT Bold" panose="020F0704030504030204" pitchFamily="34" charset="0"/>
              </a:rPr>
              <a:t>Donec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nec</a:t>
            </a:r>
            <a:r>
              <a:rPr lang="en-US" sz="2800" dirty="0">
                <a:latin typeface="Arial Rounded MT Bold" panose="020F0704030504030204" pitchFamily="34" charset="0"/>
              </a:rPr>
              <a:t> ligula id </a:t>
            </a:r>
            <a:r>
              <a:rPr lang="en-US" sz="2800" dirty="0" err="1">
                <a:latin typeface="Arial Rounded MT Bold" panose="020F0704030504030204" pitchFamily="34" charset="0"/>
              </a:rPr>
              <a:t>lectus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molestie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Arial Rounded MT Bold" panose="020F0704030504030204" pitchFamily="34" charset="0"/>
              </a:rPr>
              <a:t>. . .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0FCCAF-6AD6-4DB5-A0F7-98A7A811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310" y="2587458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911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16A629-3726-4ED4-84CD-B2C03437539D}"/>
              </a:ext>
            </a:extLst>
          </p:cNvPr>
          <p:cNvGrpSpPr/>
          <p:nvPr/>
        </p:nvGrpSpPr>
        <p:grpSpPr>
          <a:xfrm rot="16200000" flipV="1">
            <a:off x="10239741" y="652791"/>
            <a:ext cx="1724854" cy="957288"/>
            <a:chOff x="608012" y="1790700"/>
            <a:chExt cx="2514601" cy="110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4975-11CE-426A-8108-F1E2DBA03EEF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305DA-B5A2-479F-92DD-20486451FB9E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30F20-CD30-482D-A62F-0F4731FEF2F7}"/>
              </a:ext>
            </a:extLst>
          </p:cNvPr>
          <p:cNvGrpSpPr/>
          <p:nvPr/>
        </p:nvGrpSpPr>
        <p:grpSpPr>
          <a:xfrm rot="16200000" flipH="1">
            <a:off x="9930839" y="610331"/>
            <a:ext cx="1483786" cy="801140"/>
            <a:chOff x="608012" y="1790700"/>
            <a:chExt cx="2514601" cy="1104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D8565A-49E0-4D4F-9EF9-63097B68D0AB}"/>
                </a:ext>
              </a:extLst>
            </p:cNvPr>
            <p:cNvSpPr/>
            <p:nvPr/>
          </p:nvSpPr>
          <p:spPr>
            <a:xfrm>
              <a:off x="836613" y="1790700"/>
              <a:ext cx="2286000" cy="2286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F7DECA-D07D-48FF-BCF4-7BF847B1CA01}"/>
                </a:ext>
              </a:extLst>
            </p:cNvPr>
            <p:cNvSpPr/>
            <p:nvPr/>
          </p:nvSpPr>
          <p:spPr>
            <a:xfrm>
              <a:off x="608012" y="1790700"/>
              <a:ext cx="228601" cy="1104900"/>
            </a:xfrm>
            <a:prstGeom prst="rect">
              <a:avLst/>
            </a:prstGeom>
            <a:solidFill>
              <a:schemeClr val="accent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r-EG" sz="2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7120-A27C-4E4C-B30D-9FA2F187AD05}"/>
              </a:ext>
            </a:extLst>
          </p:cNvPr>
          <p:cNvSpPr txBox="1"/>
          <p:nvPr/>
        </p:nvSpPr>
        <p:spPr>
          <a:xfrm>
            <a:off x="10623524" y="353243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</a:rPr>
              <a:t>3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0099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1436314" y="233745"/>
            <a:ext cx="521117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first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0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E3E22-9001-4F4C-9FF1-E50A965F1F06}"/>
              </a:ext>
            </a:extLst>
          </p:cNvPr>
          <p:cNvSpPr txBox="1"/>
          <p:nvPr/>
        </p:nvSpPr>
        <p:spPr>
          <a:xfrm>
            <a:off x="1600196" y="1236891"/>
            <a:ext cx="4937057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lc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first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81C7DB-4D07-428D-B4F6-E9706382B639}"/>
              </a:ext>
            </a:extLst>
          </p:cNvPr>
          <p:cNvSpPr txBox="1"/>
          <p:nvPr/>
        </p:nvSpPr>
        <p:spPr>
          <a:xfrm>
            <a:off x="1445159" y="3495548"/>
            <a:ext cx="688342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pper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B521C-42BA-4F89-95C3-1DF2677C797A}"/>
              </a:ext>
            </a:extLst>
          </p:cNvPr>
          <p:cNvSpPr txBox="1"/>
          <p:nvPr/>
        </p:nvSpPr>
        <p:spPr>
          <a:xfrm>
            <a:off x="1600196" y="2314067"/>
            <a:ext cx="604646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words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0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0C80C-6250-45E8-BB8F-1FA456C061DE}"/>
              </a:ext>
            </a:extLst>
          </p:cNvPr>
          <p:cNvSpPr txBox="1"/>
          <p:nvPr/>
        </p:nvSpPr>
        <p:spPr>
          <a:xfrm>
            <a:off x="1499917" y="4751075"/>
            <a:ext cx="6773906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ower</a:t>
            </a:r>
            <a:r>
              <a:rPr lang="en-US" sz="6000" dirty="0"/>
              <a:t>(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03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6E36EF-37FA-4AB1-8C52-6B4EAAD8CCFC}"/>
              </a:ext>
            </a:extLst>
          </p:cNvPr>
          <p:cNvSpPr txBox="1"/>
          <p:nvPr/>
        </p:nvSpPr>
        <p:spPr>
          <a:xfrm>
            <a:off x="3351212" y="3276600"/>
            <a:ext cx="5316648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b="1" dirty="0">
                <a:solidFill>
                  <a:srgbClr val="009999"/>
                </a:solidFill>
              </a:rPr>
              <a:t>A</a:t>
            </a:r>
            <a:r>
              <a:rPr lang="en-US" sz="8800" b="1" dirty="0"/>
              <a:t>tom </a:t>
            </a:r>
            <a:r>
              <a:rPr lang="en-US" sz="8800" b="1" dirty="0">
                <a:solidFill>
                  <a:srgbClr val="009999"/>
                </a:solidFill>
              </a:rPr>
              <a:t>T</a:t>
            </a:r>
            <a:r>
              <a:rPr lang="en-US" sz="8800" b="1" dirty="0"/>
              <a:t>ime</a:t>
            </a:r>
            <a:endParaRPr lang="ar-EG" sz="8800" b="1" dirty="0"/>
          </a:p>
        </p:txBody>
      </p:sp>
      <p:pic>
        <p:nvPicPr>
          <p:cNvPr id="5" name="Graphic 4" descr="Atom">
            <a:extLst>
              <a:ext uri="{FF2B5EF4-FFF2-40B4-BE49-F238E27FC236}">
                <a16:creationId xmlns:a16="http://schemas.microsoft.com/office/drawing/2014/main" id="{6BDB221A-3062-4635-B469-606A8D8F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400" y="635052"/>
            <a:ext cx="2464609" cy="24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32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4B438-4BF7-41A9-9882-BB4F81DF3D82}"/>
              </a:ext>
            </a:extLst>
          </p:cNvPr>
          <p:cNvSpPr txBox="1"/>
          <p:nvPr/>
        </p:nvSpPr>
        <p:spPr>
          <a:xfrm>
            <a:off x="2578445" y="2193903"/>
            <a:ext cx="3108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Q</a:t>
            </a:r>
            <a:r>
              <a:rPr lang="en-US" sz="9600" dirty="0">
                <a:ln w="38100"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uiz</a:t>
            </a:r>
            <a:endParaRPr lang="en-US" sz="2800" dirty="0">
              <a:ln w="38100">
                <a:solidFill>
                  <a:schemeClr val="tx1"/>
                </a:solidFill>
              </a:ln>
              <a:latin typeface="Eras Bold ITC" panose="020B090703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61BAC4-FE9F-4D47-AECF-AA44B9B3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598664"/>
            <a:ext cx="3694318" cy="3398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573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66626-B20F-4A69-BCFC-28DF143E87EF}"/>
              </a:ext>
            </a:extLst>
          </p:cNvPr>
          <p:cNvSpPr txBox="1"/>
          <p:nvPr/>
        </p:nvSpPr>
        <p:spPr>
          <a:xfrm>
            <a:off x="1751012" y="558463"/>
            <a:ext cx="8170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ub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tr</a:t>
            </a:r>
            <a:r>
              <a:rPr lang="en-US" sz="6000" dirty="0"/>
              <a:t>(“</a:t>
            </a:r>
            <a:r>
              <a:rPr lang="en-US" sz="6000" dirty="0">
                <a:solidFill>
                  <a:srgbClr val="92D050"/>
                </a:solidFill>
              </a:rPr>
              <a:t>Hello </a:t>
            </a:r>
            <a:r>
              <a:rPr lang="en-US" sz="6000" dirty="0" err="1">
                <a:solidFill>
                  <a:srgbClr val="92D050"/>
                </a:solidFill>
              </a:rPr>
              <a:t>Azex</a:t>
            </a:r>
            <a:r>
              <a:rPr lang="en-US" sz="6000" dirty="0"/>
              <a:t>”, </a:t>
            </a:r>
            <a:r>
              <a:rPr lang="en-US" sz="6000" dirty="0">
                <a:solidFill>
                  <a:srgbClr val="00B0F0"/>
                </a:solidFill>
              </a:rPr>
              <a:t>6</a:t>
            </a:r>
            <a:r>
              <a:rPr lang="en-US" sz="6000" dirty="0"/>
              <a:t>, </a:t>
            </a:r>
            <a:r>
              <a:rPr lang="en-US" sz="6000" dirty="0">
                <a:solidFill>
                  <a:srgbClr val="00B0F0"/>
                </a:solidFill>
              </a:rPr>
              <a:t>9</a:t>
            </a:r>
            <a:r>
              <a:rPr lang="en-US" sz="6000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62DFD-3111-4707-9409-B5D65920FD7F}"/>
              </a:ext>
            </a:extLst>
          </p:cNvPr>
          <p:cNvSpPr txBox="1"/>
          <p:nvPr/>
        </p:nvSpPr>
        <p:spPr>
          <a:xfrm>
            <a:off x="1751012" y="2128434"/>
            <a:ext cx="82384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tr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o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l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ower</a:t>
            </a:r>
            <a:r>
              <a:rPr lang="en-US" sz="6000" dirty="0"/>
              <a:t>(“</a:t>
            </a:r>
            <a:r>
              <a:rPr lang="en-US" sz="6000" dirty="0">
                <a:solidFill>
                  <a:srgbClr val="92D050"/>
                </a:solidFill>
              </a:rPr>
              <a:t>Hello AZEX</a:t>
            </a:r>
            <a:r>
              <a:rPr lang="en-US" sz="6000" dirty="0"/>
              <a:t>”);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516BF-3F4E-4C13-99B6-9E1535D5C051}"/>
              </a:ext>
            </a:extLst>
          </p:cNvPr>
          <p:cNvSpPr txBox="1"/>
          <p:nvPr/>
        </p:nvSpPr>
        <p:spPr>
          <a:xfrm>
            <a:off x="1751012" y="3733800"/>
            <a:ext cx="10041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ub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tr</a:t>
            </a:r>
            <a:r>
              <a:rPr lang="en-US" sz="6000" dirty="0"/>
              <a:t>(“</a:t>
            </a:r>
            <a:r>
              <a:rPr lang="en-US" sz="6000" dirty="0">
                <a:solidFill>
                  <a:srgbClr val="92D050"/>
                </a:solidFill>
              </a:rPr>
              <a:t>Hello AZEX</a:t>
            </a:r>
            <a:r>
              <a:rPr lang="en-US" sz="6000" dirty="0"/>
              <a:t>”, </a:t>
            </a:r>
            <a:r>
              <a:rPr lang="en-US" sz="6000" dirty="0">
                <a:solidFill>
                  <a:srgbClr val="00B0F0"/>
                </a:solidFill>
              </a:rPr>
              <a:t>0</a:t>
            </a:r>
            <a:r>
              <a:rPr lang="en-US" sz="6000" dirty="0"/>
              <a:t>,</a:t>
            </a:r>
          </a:p>
          <a:p>
            <a:r>
              <a:rPr lang="en-US" sz="6000" dirty="0"/>
              <a:t>             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tr</a:t>
            </a:r>
            <a:r>
              <a:rPr lang="en-US" sz="60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US" sz="6000" dirty="0" err="1">
                <a:ln>
                  <a:solidFill>
                    <a:schemeClr val="tx1"/>
                  </a:solidFill>
                </a:ln>
              </a:rPr>
              <a:t>os</a:t>
            </a:r>
            <a:r>
              <a:rPr lang="en-US" sz="6000" dirty="0">
                <a:ln>
                  <a:solidFill>
                    <a:schemeClr val="tx1"/>
                  </a:solidFill>
                </a:ln>
              </a:rPr>
              <a:t>(“</a:t>
            </a:r>
            <a:r>
              <a:rPr lang="en-US" sz="6000" dirty="0">
                <a:solidFill>
                  <a:srgbClr val="92D050"/>
                </a:solidFill>
              </a:rPr>
              <a:t>Hello </a:t>
            </a:r>
            <a:r>
              <a:rPr lang="en-US" sz="6000" dirty="0" err="1">
                <a:solidFill>
                  <a:srgbClr val="92D050"/>
                </a:solidFill>
              </a:rPr>
              <a:t>Azex</a:t>
            </a:r>
            <a:r>
              <a:rPr lang="en-US" sz="6000" dirty="0">
                <a:ln>
                  <a:solidFill>
                    <a:schemeClr val="tx1"/>
                  </a:solidFill>
                </a:ln>
              </a:rPr>
              <a:t>”, ‘ ‘)</a:t>
            </a:r>
            <a:r>
              <a:rPr lang="en-US" sz="6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2056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66626-B20F-4A69-BCFC-28DF143E87EF}"/>
              </a:ext>
            </a:extLst>
          </p:cNvPr>
          <p:cNvSpPr txBox="1"/>
          <p:nvPr/>
        </p:nvSpPr>
        <p:spPr>
          <a:xfrm>
            <a:off x="3275012" y="1371600"/>
            <a:ext cx="525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arenR"/>
            </a:pPr>
            <a:r>
              <a:rPr lang="en-US" sz="7200" dirty="0" err="1"/>
              <a:t>Azex</a:t>
            </a:r>
            <a:endParaRPr lang="en-US" sz="7200" dirty="0"/>
          </a:p>
          <a:p>
            <a:pPr marL="1143000" indent="-1143000">
              <a:buAutoNum type="arabicParenR"/>
            </a:pPr>
            <a:r>
              <a:rPr lang="en-US" sz="7200" dirty="0"/>
              <a:t>hello </a:t>
            </a:r>
            <a:r>
              <a:rPr lang="en-US" sz="7200" dirty="0" err="1"/>
              <a:t>azex</a:t>
            </a:r>
            <a:endParaRPr lang="en-US" sz="7200" dirty="0"/>
          </a:p>
          <a:p>
            <a:pPr marL="1143000" indent="-1143000">
              <a:buAutoNum type="arabicParenR"/>
            </a:pPr>
            <a:r>
              <a:rPr lang="en-US" sz="72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207001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F48C55D-183F-4C56-9D75-1BAEAE28A8AF}"/>
              </a:ext>
            </a:extLst>
          </p:cNvPr>
          <p:cNvGrpSpPr/>
          <p:nvPr/>
        </p:nvGrpSpPr>
        <p:grpSpPr>
          <a:xfrm>
            <a:off x="2208212" y="685800"/>
            <a:ext cx="7010400" cy="5105400"/>
            <a:chOff x="2436812" y="381000"/>
            <a:chExt cx="7010400" cy="5105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F43F66-09BC-4FD1-801F-4DED2133A269}"/>
                </a:ext>
              </a:extLst>
            </p:cNvPr>
            <p:cNvSpPr/>
            <p:nvPr/>
          </p:nvSpPr>
          <p:spPr>
            <a:xfrm>
              <a:off x="2436812" y="381000"/>
              <a:ext cx="7010400" cy="510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D5F708-0CDE-4888-B81B-E761A088DC51}"/>
                </a:ext>
              </a:extLst>
            </p:cNvPr>
            <p:cNvSpPr/>
            <p:nvPr/>
          </p:nvSpPr>
          <p:spPr>
            <a:xfrm>
              <a:off x="5713412" y="762000"/>
              <a:ext cx="30480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B0A379-22DF-464A-96F0-C2BEF48B7768}"/>
                </a:ext>
              </a:extLst>
            </p:cNvPr>
            <p:cNvSpPr txBox="1"/>
            <p:nvPr/>
          </p:nvSpPr>
          <p:spPr>
            <a:xfrm>
              <a:off x="2741612" y="84237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 Rounded MT Bold" panose="020F0704030504030204" pitchFamily="34" charset="0"/>
                </a:rPr>
                <a:t>Username</a:t>
              </a:r>
              <a:r>
                <a:rPr lang="en-US" sz="2800" dirty="0"/>
                <a:t>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CC4E50-60CC-4FF5-8FAD-1E6A91773707}"/>
                </a:ext>
              </a:extLst>
            </p:cNvPr>
            <p:cNvSpPr txBox="1"/>
            <p:nvPr/>
          </p:nvSpPr>
          <p:spPr>
            <a:xfrm>
              <a:off x="2733566" y="1915180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 Rounded MT Bold" panose="020F0704030504030204" pitchFamily="34" charset="0"/>
                </a:rPr>
                <a:t>Password</a:t>
              </a:r>
              <a:r>
                <a:rPr lang="en-US" sz="2800" dirty="0"/>
                <a:t>: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CBE572-0760-4F12-ACE8-B8F91FC4C8AE}"/>
                </a:ext>
              </a:extLst>
            </p:cNvPr>
            <p:cNvSpPr txBox="1"/>
            <p:nvPr/>
          </p:nvSpPr>
          <p:spPr>
            <a:xfrm>
              <a:off x="2741612" y="3053090"/>
              <a:ext cx="2973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 Rounded MT Bold" panose="020F0704030504030204" pitchFamily="34" charset="0"/>
                </a:rPr>
                <a:t>Phone Number: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14D34-2C5D-4A94-9AA4-7D4C30B670AD}"/>
                </a:ext>
              </a:extLst>
            </p:cNvPr>
            <p:cNvSpPr txBox="1"/>
            <p:nvPr/>
          </p:nvSpPr>
          <p:spPr>
            <a:xfrm>
              <a:off x="2758105" y="4196090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 Rounded MT Bold" panose="020F0704030504030204" pitchFamily="34" charset="0"/>
                </a:rPr>
                <a:t>Email</a:t>
              </a:r>
              <a:r>
                <a:rPr lang="en-US" sz="2800" dirty="0"/>
                <a:t>: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7AE492-9712-47F2-BEE6-AA639DF805F7}"/>
                </a:ext>
              </a:extLst>
            </p:cNvPr>
            <p:cNvSpPr/>
            <p:nvPr/>
          </p:nvSpPr>
          <p:spPr>
            <a:xfrm>
              <a:off x="5726031" y="1899910"/>
              <a:ext cx="30480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7EE13-49FE-4857-B19E-1D741D8671DB}"/>
                </a:ext>
              </a:extLst>
            </p:cNvPr>
            <p:cNvSpPr/>
            <p:nvPr/>
          </p:nvSpPr>
          <p:spPr>
            <a:xfrm>
              <a:off x="5713412" y="3048000"/>
              <a:ext cx="30480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BB376C-E0DF-4A1F-AD81-987DD4157745}"/>
                </a:ext>
              </a:extLst>
            </p:cNvPr>
            <p:cNvSpPr/>
            <p:nvPr/>
          </p:nvSpPr>
          <p:spPr>
            <a:xfrm>
              <a:off x="5726031" y="4196090"/>
              <a:ext cx="30480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EF4131-B66A-43D2-B978-10EA302DA9D6}"/>
              </a:ext>
            </a:extLst>
          </p:cNvPr>
          <p:cNvSpPr txBox="1"/>
          <p:nvPr/>
        </p:nvSpPr>
        <p:spPr>
          <a:xfrm>
            <a:off x="-2807501" y="-3162164"/>
            <a:ext cx="6842066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</a:t>
            </a:r>
            <a:r>
              <a:rPr lang="en-US" sz="7200" dirty="0"/>
              <a:t>( </a:t>
            </a:r>
            <a:r>
              <a:rPr lang="en-US" sz="7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9171F-E59E-4A29-8237-E6773B569AAE}"/>
              </a:ext>
            </a:extLst>
          </p:cNvPr>
          <p:cNvSpPr txBox="1"/>
          <p:nvPr/>
        </p:nvSpPr>
        <p:spPr>
          <a:xfrm>
            <a:off x="8228012" y="-3662972"/>
            <a:ext cx="6842066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</a:t>
            </a:r>
            <a:r>
              <a:rPr lang="en-US" sz="7200" dirty="0"/>
              <a:t>( </a:t>
            </a:r>
            <a:r>
              <a:rPr lang="en-US" sz="7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41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2214018" y="1736337"/>
            <a:ext cx="8337667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</a:t>
            </a:r>
            <a:r>
              <a:rPr lang="en-US" sz="7200" dirty="0"/>
              <a:t>(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46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7BD14-3A72-4847-92D9-EB2DFB114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0"/>
            <a:ext cx="952341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18A35-3873-445B-8F57-D5A09876EE56}"/>
              </a:ext>
            </a:extLst>
          </p:cNvPr>
          <p:cNvSpPr/>
          <p:nvPr/>
        </p:nvSpPr>
        <p:spPr>
          <a:xfrm>
            <a:off x="0" y="1066800"/>
            <a:ext cx="28178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  i</a:t>
            </a:r>
            <a:r>
              <a:rPr lang="en-US" sz="9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f</a:t>
            </a:r>
          </a:p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   -</a:t>
            </a:r>
          </a:p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96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2117856" y="-3174642"/>
            <a:ext cx="8337667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</a:t>
            </a:r>
            <a:r>
              <a:rPr lang="en-US" sz="7200" dirty="0"/>
              <a:t>(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EBFDD-ADB5-4C03-982A-860772237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8" y="812999"/>
            <a:ext cx="6629400" cy="36601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C439D-7CE8-4E30-B6B7-2911D8D35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12" y="1775960"/>
            <a:ext cx="5643541" cy="3814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538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955404" y="2324724"/>
            <a:ext cx="1085489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9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9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9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_r</a:t>
            </a:r>
            <a:r>
              <a:rPr lang="en-US" sz="9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eplace</a:t>
            </a:r>
            <a:r>
              <a:rPr lang="en-US" sz="5400" dirty="0"/>
              <a:t>(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sub, sub, string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462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2117856" y="-3174642"/>
            <a:ext cx="8337667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</a:t>
            </a:r>
            <a:r>
              <a:rPr lang="en-US" sz="7200" dirty="0"/>
              <a:t>(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D15AC-E5B9-43C7-986D-31EF962B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4" y="1194094"/>
            <a:ext cx="10429430" cy="31190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8734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24BD82-82B8-4E23-8022-B38524545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6612" y="-9177299"/>
            <a:ext cx="9700752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623A7-644B-4780-B480-85A043E8B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14" y="8915400"/>
            <a:ext cx="97007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BA82A-7A1E-4C6F-A6CB-FB3E5D16C7F8}"/>
              </a:ext>
            </a:extLst>
          </p:cNvPr>
          <p:cNvSpPr txBox="1"/>
          <p:nvPr/>
        </p:nvSpPr>
        <p:spPr>
          <a:xfrm>
            <a:off x="-4268788" y="2367027"/>
            <a:ext cx="1125629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FC767-54F5-4474-8B1C-F01559F9C570}"/>
              </a:ext>
            </a:extLst>
          </p:cNvPr>
          <p:cNvSpPr txBox="1"/>
          <p:nvPr/>
        </p:nvSpPr>
        <p:spPr>
          <a:xfrm>
            <a:off x="4991124" y="-3250322"/>
            <a:ext cx="1391728" cy="186204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H</a:t>
            </a:r>
            <a:endParaRPr lang="ar-EG" sz="28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7630D-BA19-4E2F-8E78-AA2F026208DE}"/>
              </a:ext>
            </a:extLst>
          </p:cNvPr>
          <p:cNvSpPr txBox="1"/>
          <p:nvPr/>
        </p:nvSpPr>
        <p:spPr>
          <a:xfrm>
            <a:off x="16991012" y="2128752"/>
            <a:ext cx="97013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P</a:t>
            </a:r>
            <a:endParaRPr lang="ar-EG" sz="11500" dirty="0">
              <a:ln>
                <a:solidFill>
                  <a:schemeClr val="tx1"/>
                </a:solidFill>
              </a:ln>
              <a:solidFill>
                <a:srgbClr val="009999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21CF4-60A3-43CF-BE76-FD82BEBB9AB8}"/>
              </a:ext>
            </a:extLst>
          </p:cNvPr>
          <p:cNvSpPr txBox="1"/>
          <p:nvPr/>
        </p:nvSpPr>
        <p:spPr>
          <a:xfrm>
            <a:off x="2117856" y="-3174642"/>
            <a:ext cx="8337667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Left"/>
              <a:lightRig rig="threePt" dir="t"/>
            </a:scene3d>
          </a:bodyPr>
          <a:lstStyle/>
          <a:p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</a:t>
            </a:r>
            <a:r>
              <a:rPr lang="en-US" sz="16600" dirty="0" err="1">
                <a:ln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</a:t>
            </a:r>
            <a:r>
              <a:rPr lang="en-US" sz="7200" dirty="0"/>
              <a:t>(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String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7658E-3608-48AF-B9A2-C890B07D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11" y="1066800"/>
            <a:ext cx="5840581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037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6E36EF-37FA-4AB1-8C52-6B4EAAD8CCFC}"/>
              </a:ext>
            </a:extLst>
          </p:cNvPr>
          <p:cNvSpPr txBox="1"/>
          <p:nvPr/>
        </p:nvSpPr>
        <p:spPr>
          <a:xfrm>
            <a:off x="3351212" y="3276600"/>
            <a:ext cx="5316648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b="1" dirty="0">
                <a:solidFill>
                  <a:srgbClr val="009999"/>
                </a:solidFill>
              </a:rPr>
              <a:t>A</a:t>
            </a:r>
            <a:r>
              <a:rPr lang="en-US" sz="8800" b="1" dirty="0"/>
              <a:t>tom </a:t>
            </a:r>
            <a:r>
              <a:rPr lang="en-US" sz="8800" b="1" dirty="0">
                <a:solidFill>
                  <a:srgbClr val="009999"/>
                </a:solidFill>
              </a:rPr>
              <a:t>T</a:t>
            </a:r>
            <a:r>
              <a:rPr lang="en-US" sz="8800" b="1" dirty="0"/>
              <a:t>ime</a:t>
            </a:r>
            <a:endParaRPr lang="ar-EG" sz="8800" b="1" dirty="0"/>
          </a:p>
        </p:txBody>
      </p:sp>
      <p:pic>
        <p:nvPicPr>
          <p:cNvPr id="5" name="Graphic 4" descr="Atom">
            <a:extLst>
              <a:ext uri="{FF2B5EF4-FFF2-40B4-BE49-F238E27FC236}">
                <a16:creationId xmlns:a16="http://schemas.microsoft.com/office/drawing/2014/main" id="{6BDB221A-3062-4635-B469-606A8D8F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231" y="533400"/>
            <a:ext cx="2464609" cy="24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7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F19E5-5A2B-44F2-959F-C9D37C5C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95" y="1811992"/>
            <a:ext cx="4786312" cy="4627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9DFFB-9B03-4268-B986-DAA8378BA0D8}"/>
              </a:ext>
            </a:extLst>
          </p:cNvPr>
          <p:cNvSpPr txBox="1"/>
          <p:nvPr/>
        </p:nvSpPr>
        <p:spPr>
          <a:xfrm>
            <a:off x="1065212" y="-152400"/>
            <a:ext cx="730585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i</a:t>
            </a:r>
            <a:r>
              <a:rPr lang="en-US" sz="12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f-</a:t>
            </a:r>
            <a:r>
              <a:rPr lang="en-US" sz="12000" dirty="0">
                <a:ln>
                  <a:solidFill>
                    <a:schemeClr val="tx1"/>
                  </a:solidFill>
                </a:ln>
                <a:solidFill>
                  <a:srgbClr val="009999"/>
                </a:solidFill>
                <a:latin typeface="Eras Bold ITC" panose="020B0907030504020204" pitchFamily="34" charset="0"/>
              </a:rPr>
              <a:t>e</a:t>
            </a:r>
            <a:r>
              <a:rPr lang="en-US" sz="12000" dirty="0">
                <a:ln>
                  <a:solidFill>
                    <a:schemeClr val="tx1"/>
                  </a:solidFill>
                </a:ln>
                <a:latin typeface="Eras Bold ITC" panose="020B0907030504020204" pitchFamily="34" charset="0"/>
              </a:rPr>
              <a:t>lse</a:t>
            </a:r>
            <a:endParaRPr lang="ar-EG" sz="12000" b="1" dirty="0">
              <a:solidFill>
                <a:srgbClr val="B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B1417-586D-433E-8865-09D09ED1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2105025"/>
            <a:ext cx="4467225" cy="264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9A145A-FA15-433A-96D0-95BE769C4B22}"/>
              </a:ext>
            </a:extLst>
          </p:cNvPr>
          <p:cNvSpPr/>
          <p:nvPr/>
        </p:nvSpPr>
        <p:spPr>
          <a:xfrm>
            <a:off x="2970212" y="2286000"/>
            <a:ext cx="2728912" cy="381000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ar-EG" sz="2800"/>
          </a:p>
        </p:txBody>
      </p:sp>
    </p:spTree>
    <p:extLst>
      <p:ext uri="{BB962C8B-B14F-4D97-AF65-F5344CB8AC3E}">
        <p14:creationId xmlns:p14="http://schemas.microsoft.com/office/powerpoint/2010/main" val="18545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B1417-586D-433E-8865-09D09ED1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2105025"/>
            <a:ext cx="4467225" cy="264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3E665A-ECF0-4751-99BC-1E7B7D802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2886075"/>
            <a:ext cx="1047750" cy="108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157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1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8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19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0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3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8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29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0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1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2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3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35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4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6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7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8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9.xml><?xml version="1.0" encoding="utf-8"?>
<Control xmlns="http://schemas.microsoft.com/VisualStudio/2011/storyboarding/control">
  <Id Name="b9d195cb-5a4b-4da3-a296-7795415a0b18" Revision="1" Stencil="System.MyShapes" StencilVersion="1.0"/>
</Control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ECB2FC8C-B8DB-424F-8512-AF71117435F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7EAC9D93-379B-404E-A957-67B23E375D9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684C9BE-1FA1-4674-994E-455646C126F5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14.xml><?xml version="1.0" encoding="utf-8"?>
<ds:datastoreItem xmlns:ds="http://schemas.openxmlformats.org/officeDocument/2006/customXml" ds:itemID="{5A6E3A8C-EC75-4551-BAAF-9A9347045FB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A68D61F-A335-4AA7-A20F-C2FD5AAC46A0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0733506E-CB16-48FE-864B-A72CD009DF2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E04D31F-BE5A-4EF0-954E-0478886A8D3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26DC1BF-E923-4375-8FDA-D7C89BF12D0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F40E7425-C7B7-4DEC-9822-5A741227343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73080CD-0FDE-4A8A-911C-1207AF90D30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A394D0E1-87FE-42F0-8EE0-6616B9169EDE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2C9F3B9-90B1-494D-A0B2-97AE76C63A0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F5CFC107-F3CE-4092-8569-770B66312AB9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DF880E4D-A44A-43E4-B43D-AB972FF7F176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2F37D007-7387-4E10-A3E5-E4502B88A254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DF28DC38-6725-4B1D-9064-11171A1216BE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F9919F87-E519-41B3-9B26-7422414534D0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9217C5D1-538D-47D7-B43D-DF954195EE65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50315A1-38C0-4B6B-BB75-2168B9F3D265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60FA1005-1AB3-42B1-91F5-E19EFE98E3FD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2D76779-4EB6-4028-BF32-3B07CB77B836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87BCD990-C884-4EB4-A31C-76848F220D78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73FEC61E-B185-4F3E-A0A8-9E869E4B9B5A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273915E3-EEDF-4F97-805C-E092979B6738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E7F6070-926E-41CB-B019-ACB0E8A4B30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7CD6C221-E896-463C-BFB3-2C3FD859058D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A2E60334-0015-4E57-9C17-8E90809EFBC5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4474F67-5994-4AD8-8B93-EB1F1613257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56BD6318-17D8-4550-9DC7-87148CEDC01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25A1EC2-B007-4C04-9F30-3B630A3BC67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D66DCA5-717D-4673-BE2C-B2990AED386F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C770F2C-983D-4717-BFC9-4AF63D0154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2074</TotalTime>
  <Words>1563</Words>
  <Application>Microsoft Office PowerPoint</Application>
  <PresentationFormat>Custom</PresentationFormat>
  <Paragraphs>313</Paragraphs>
  <Slides>64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Black</vt:lpstr>
      <vt:lpstr>Arial Rounded MT Bold</vt:lpstr>
      <vt:lpstr>Calibri</vt:lpstr>
      <vt:lpstr>Eras Bold ITC</vt:lpstr>
      <vt:lpstr>Tahoma</vt:lpstr>
      <vt:lpstr>Wingdings</vt:lpstr>
      <vt:lpstr>Tech 16x9</vt:lpstr>
      <vt:lpstr>PowerPoint Presentation</vt:lpstr>
      <vt:lpstr>PowerPoint Presentation</vt:lpstr>
      <vt:lpstr>PowerPoint Presentation</vt:lpstr>
      <vt:lpstr>PowerPoint Presentation</vt:lpstr>
      <vt:lpstr>Why we need if-else ?</vt:lpstr>
      <vt:lpstr>PowerPoint Presentation</vt:lpstr>
      <vt:lpstr>PowerPoint Presentation</vt:lpstr>
      <vt:lpstr>PowerPoint Presentation</vt:lpstr>
      <vt:lpstr>PowerPoint Presentation</vt:lpstr>
      <vt:lpstr>Example 1: </vt:lpstr>
      <vt:lpstr>PowerPoint Presentation</vt:lpstr>
      <vt:lpstr>Why we need elseif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need loop</vt:lpstr>
      <vt:lpstr>We have three types</vt:lpstr>
      <vt:lpstr>PowerPoint Presentation</vt:lpstr>
      <vt:lpstr>For  Loop</vt:lpstr>
      <vt:lpstr>For Loop Structure</vt:lpstr>
      <vt:lpstr>Example 1: </vt:lpstr>
      <vt:lpstr>PowerPoint Presentation</vt:lpstr>
      <vt:lpstr>Example 1: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While  Loop</vt:lpstr>
      <vt:lpstr>PowerPoint Presentation</vt:lpstr>
      <vt:lpstr>PowerPoint Presentation</vt:lpstr>
      <vt:lpstr>Example 1: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mosaab muhammed</dc:creator>
  <cp:lastModifiedBy>Hoda Ibrahim</cp:lastModifiedBy>
  <cp:revision>139</cp:revision>
  <dcterms:created xsi:type="dcterms:W3CDTF">2018-02-11T19:31:29Z</dcterms:created>
  <dcterms:modified xsi:type="dcterms:W3CDTF">2018-02-19T17:49:29Z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